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23"/>
  </p:notesMasterIdLst>
  <p:sldIdLst>
    <p:sldId id="290" r:id="rId3"/>
    <p:sldId id="28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6" r:id="rId2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4"/>
      <p:bold r:id="rId25"/>
      <p:italic r:id="rId26"/>
      <p:boldItalic r:id="rId27"/>
    </p:embeddedFont>
    <p:embeddedFont>
      <p:font typeface="Fira Sans Extra Condensed" panose="020B0603050000020004" pitchFamily="34" charset="0"/>
      <p:regular r:id="rId28"/>
      <p:bold r:id="rId29"/>
      <p:italic r:id="rId30"/>
      <p:boldItalic r:id="rId31"/>
    </p:embeddedFont>
    <p:embeddedFont>
      <p:font typeface="Fira Sans Extra Condensed SemiBold" panose="020B0603050000020004" pitchFamily="34" charset="0"/>
      <p:regular r:id="rId32"/>
      <p:bold r:id="rId33"/>
      <p:italic r:id="rId34"/>
      <p:boldItalic r:id="rId35"/>
    </p:embeddedFont>
    <p:embeddedFont>
      <p:font typeface="Proxima Nova" panose="02000506030000020004" pitchFamily="2" charset="0"/>
      <p:regular r:id="rId36"/>
      <p:bold r:id="rId37"/>
      <p:italic r:id="rId38"/>
      <p:boldItalic r:id="rId39"/>
    </p:embeddedFont>
    <p:embeddedFont>
      <p:font typeface="Proxima Nova Semibold" panose="02000506030000020004" pitchFamily="2" charset="0"/>
      <p:regular r:id="rId40"/>
      <p:bold r:id="rId41"/>
      <p:italic r:id="rId42"/>
      <p:boldItalic r:id="rId43"/>
    </p:embeddedFont>
    <p:embeddedFont>
      <p:font typeface="Rajdhani" panose="02000000000000000000" pitchFamily="2" charset="77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FF"/>
    <a:srgbClr val="B69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2"/>
  </p:normalViewPr>
  <p:slideViewPr>
    <p:cSldViewPr snapToGrid="0" snapToObjects="1">
      <p:cViewPr varScale="1">
        <p:scale>
          <a:sx n="153" d="100"/>
          <a:sy n="153" d="100"/>
        </p:scale>
        <p:origin x="44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8" Type="http://schemas.openxmlformats.org/officeDocument/2006/relationships/slide" Target="slides/slide6.xml"/><Relationship Id="rId51" Type="http://schemas.openxmlformats.org/officeDocument/2006/relationships/font" Target="fonts/font2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font" Target="fonts/font1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9c734598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9c734598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9c73459845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9c73459845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c73459845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c73459845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9c73459845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9c73459845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9c73459845_0_1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9c73459845_0_1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9c73459845_0_1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9c73459845_0_1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9c73459845_0_1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9c73459845_0_1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9c73459845_0_2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9c73459845_0_2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9c73459845_0_2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9c73459845_0_2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9c73459845_0_3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9c73459845_0_3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6077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SLIDES_API99571122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SLIDES_API99571122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8a723aff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98a723aff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17d3ea68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17d3ea687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917d3ea68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917d3ea687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917d3ea68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917d3ea68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8a723aff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98a723aff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25500" y="1809400"/>
            <a:ext cx="35613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25500" y="3326900"/>
            <a:ext cx="28455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 sz="18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3VAFh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38"/>
          <p:cNvPicPr preferRelativeResize="0"/>
          <p:nvPr/>
        </p:nvPicPr>
        <p:blipFill rotWithShape="1">
          <a:blip r:embed="rId3">
            <a:alphaModFix/>
          </a:blip>
          <a:srcRect l="16989" r="26884"/>
          <a:stretch/>
        </p:blipFill>
        <p:spPr>
          <a:xfrm>
            <a:off x="593262" y="1200436"/>
            <a:ext cx="3532800" cy="35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4315723" y="1888683"/>
            <a:ext cx="4235015" cy="6830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Rajdhani" panose="02000000000000000000" pitchFamily="2" charset="77"/>
              </a:rPr>
              <a:t>OUR </a:t>
            </a:r>
            <a:r>
              <a:rPr lang="en-US" sz="2800" dirty="0">
                <a:solidFill>
                  <a:schemeClr val="tx1"/>
                </a:solidFill>
                <a:latin typeface="Rajdhani" panose="02000000000000000000" pitchFamily="2" charset="77"/>
              </a:rPr>
              <a:t>DEVELOPERS</a:t>
            </a:r>
            <a:endParaRPr lang="en-GB" sz="2800" dirty="0">
              <a:solidFill>
                <a:schemeClr val="tx1"/>
              </a:solidFill>
              <a:latin typeface="Rajdhani" panose="02000000000000000000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B74EBE-47B5-AF4F-B948-F321FF20F2BD}"/>
              </a:ext>
            </a:extLst>
          </p:cNvPr>
          <p:cNvSpPr txBox="1"/>
          <p:nvPr/>
        </p:nvSpPr>
        <p:spPr>
          <a:xfrm>
            <a:off x="5047133" y="2471997"/>
            <a:ext cx="31505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ira Sans Extra Condensed" panose="020B0603050000020004" pitchFamily="34" charset="0"/>
              </a:rPr>
              <a:t>Eslam Magdy Rezk Ebrahim Hassanin</a:t>
            </a:r>
            <a:br>
              <a:rPr lang="en-US" b="1" dirty="0">
                <a:latin typeface="Fira Sans Extra Condensed" panose="020B0603050000020004" pitchFamily="34" charset="0"/>
              </a:rPr>
            </a:br>
            <a:r>
              <a:rPr lang="en-US" b="1" dirty="0">
                <a:latin typeface="Fira Sans Extra Condensed" panose="020B0603050000020004" pitchFamily="34" charset="0"/>
              </a:rPr>
              <a:t>Jerry </a:t>
            </a:r>
            <a:r>
              <a:rPr lang="de-DE" b="1" dirty="0">
                <a:latin typeface="Fira Sans Extra Condensed" panose="020B0603050000020004" pitchFamily="34" charset="0"/>
              </a:rPr>
              <a:t>Justin</a:t>
            </a:r>
          </a:p>
          <a:p>
            <a:r>
              <a:rPr lang="en-US" b="1" dirty="0">
                <a:latin typeface="Fira Sans Extra Condensed" panose="020B0603050000020004" pitchFamily="34" charset="0"/>
              </a:rPr>
              <a:t>Dustin </a:t>
            </a:r>
            <a:r>
              <a:rPr lang="de-DE" b="1" dirty="0">
                <a:latin typeface="Fira Sans Extra Condensed" panose="020B0603050000020004" pitchFamily="34" charset="0"/>
              </a:rPr>
              <a:t>Augssalim</a:t>
            </a:r>
          </a:p>
          <a:p>
            <a:r>
              <a:rPr lang="en-US" b="1" dirty="0">
                <a:latin typeface="Fira Sans Extra Condensed" panose="020B0603050000020004" pitchFamily="34" charset="0"/>
              </a:rPr>
              <a:t>Sundy Fhan</a:t>
            </a:r>
          </a:p>
          <a:p>
            <a:r>
              <a:rPr lang="en-US" b="1" dirty="0">
                <a:latin typeface="Fira Sans Extra Condensed" panose="020B0603050000020004" pitchFamily="34" charset="0"/>
              </a:rPr>
              <a:t>Avin Mahajan</a:t>
            </a:r>
          </a:p>
          <a:p>
            <a:br>
              <a:rPr lang="en-US" b="1" dirty="0">
                <a:latin typeface="Fira Sans Extra Condensed" panose="020B0603050000020004" pitchFamily="34" charset="0"/>
              </a:rPr>
            </a:br>
            <a:endParaRPr lang="en-EG" b="1" dirty="0">
              <a:latin typeface="Fira Sans Extra Condensed" panose="020B0603050000020004" pitchFamily="34" charset="0"/>
            </a:endParaRPr>
          </a:p>
        </p:txBody>
      </p:sp>
      <p:sp>
        <p:nvSpPr>
          <p:cNvPr id="6" name="Google Shape;754;p38">
            <a:extLst>
              <a:ext uri="{FF2B5EF4-FFF2-40B4-BE49-F238E27FC236}">
                <a16:creationId xmlns:a16="http://schemas.microsoft.com/office/drawing/2014/main" id="{59C1D8F5-D7DC-1B4B-84BE-360352559F7B}"/>
              </a:ext>
            </a:extLst>
          </p:cNvPr>
          <p:cNvSpPr txBox="1">
            <a:spLocks/>
          </p:cNvSpPr>
          <p:nvPr/>
        </p:nvSpPr>
        <p:spPr>
          <a:xfrm>
            <a:off x="2008554" y="286551"/>
            <a:ext cx="4235015" cy="68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Rajdhani" panose="02000000000000000000" pitchFamily="2" charset="77"/>
              </a:rPr>
              <a:t>Tip-top Bakery</a:t>
            </a:r>
            <a:endParaRPr lang="en-GB" sz="2800" dirty="0">
              <a:solidFill>
                <a:schemeClr val="tx1"/>
              </a:solidFill>
              <a:latin typeface="Rajdhani" panose="02000000000000000000" pitchFamily="2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5967225" y="4031475"/>
            <a:ext cx="2719800" cy="698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5967225" y="3099183"/>
            <a:ext cx="2719800" cy="698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/>
          <p:nvPr/>
        </p:nvSpPr>
        <p:spPr>
          <a:xfrm>
            <a:off x="5967225" y="2166892"/>
            <a:ext cx="2719800" cy="698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4"/>
          <p:cNvSpPr/>
          <p:nvPr/>
        </p:nvSpPr>
        <p:spPr>
          <a:xfrm>
            <a:off x="5967225" y="1234600"/>
            <a:ext cx="2719800" cy="698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-GB" b="0" dirty="0"/>
              <a:t>Prototype – </a:t>
            </a:r>
            <a:r>
              <a:rPr lang="en-US" b="0" dirty="0"/>
              <a:t>Feedback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67" name="Google Shape;467;p24"/>
          <p:cNvSpPr txBox="1"/>
          <p:nvPr/>
        </p:nvSpPr>
        <p:spPr>
          <a:xfrm>
            <a:off x="7618100" y="3268497"/>
            <a:ext cx="92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Supports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8" name="Google Shape;468;p24"/>
          <p:cNvSpPr txBox="1"/>
          <p:nvPr/>
        </p:nvSpPr>
        <p:spPr>
          <a:xfrm>
            <a:off x="6882200" y="3218847"/>
            <a:ext cx="735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83%</a:t>
            </a:r>
            <a:endParaRPr sz="21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9" name="Google Shape;469;p24"/>
          <p:cNvSpPr txBox="1"/>
          <p:nvPr/>
        </p:nvSpPr>
        <p:spPr>
          <a:xfrm>
            <a:off x="7618100" y="1403650"/>
            <a:ext cx="92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Delivery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0" name="Google Shape;470;p24"/>
          <p:cNvSpPr txBox="1"/>
          <p:nvPr/>
        </p:nvSpPr>
        <p:spPr>
          <a:xfrm>
            <a:off x="6882200" y="1354000"/>
            <a:ext cx="735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1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1" name="Google Shape;471;p24"/>
          <p:cNvSpPr txBox="1"/>
          <p:nvPr/>
        </p:nvSpPr>
        <p:spPr>
          <a:xfrm>
            <a:off x="7618100" y="2330977"/>
            <a:ext cx="92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Food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2" name="Google Shape;472;p24"/>
          <p:cNvSpPr txBox="1"/>
          <p:nvPr/>
        </p:nvSpPr>
        <p:spPr>
          <a:xfrm>
            <a:off x="6882200" y="2281327"/>
            <a:ext cx="735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92%</a:t>
            </a:r>
            <a:endParaRPr sz="21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3" name="Google Shape;473;p24"/>
          <p:cNvSpPr txBox="1"/>
          <p:nvPr/>
        </p:nvSpPr>
        <p:spPr>
          <a:xfrm>
            <a:off x="7618100" y="4205475"/>
            <a:ext cx="92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service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4" name="Google Shape;474;p24"/>
          <p:cNvSpPr txBox="1"/>
          <p:nvPr/>
        </p:nvSpPr>
        <p:spPr>
          <a:xfrm>
            <a:off x="6882200" y="4155825"/>
            <a:ext cx="735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77%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75" name="Google Shape;475;p24"/>
          <p:cNvGrpSpPr/>
          <p:nvPr/>
        </p:nvGrpSpPr>
        <p:grpSpPr>
          <a:xfrm>
            <a:off x="6252510" y="1414028"/>
            <a:ext cx="298169" cy="339253"/>
            <a:chOff x="1529350" y="258825"/>
            <a:chExt cx="423475" cy="481825"/>
          </a:xfrm>
        </p:grpSpPr>
        <p:sp>
          <p:nvSpPr>
            <p:cNvPr id="476" name="Google Shape;476;p24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78" name="Google Shape;478;p24"/>
          <p:cNvGrpSpPr/>
          <p:nvPr/>
        </p:nvGrpSpPr>
        <p:grpSpPr>
          <a:xfrm>
            <a:off x="6226379" y="2345999"/>
            <a:ext cx="350431" cy="339887"/>
            <a:chOff x="3270675" y="841800"/>
            <a:chExt cx="497700" cy="482725"/>
          </a:xfrm>
        </p:grpSpPr>
        <p:sp>
          <p:nvSpPr>
            <p:cNvPr id="479" name="Google Shape;479;p24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82" name="Google Shape;482;p24"/>
          <p:cNvSpPr/>
          <p:nvPr/>
        </p:nvSpPr>
        <p:spPr>
          <a:xfrm>
            <a:off x="6234757" y="421056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83" name="Google Shape;483;p24"/>
          <p:cNvGrpSpPr/>
          <p:nvPr/>
        </p:nvGrpSpPr>
        <p:grpSpPr>
          <a:xfrm>
            <a:off x="6322075" y="3278602"/>
            <a:ext cx="159039" cy="339253"/>
            <a:chOff x="4584850" y="4399275"/>
            <a:chExt cx="225875" cy="481825"/>
          </a:xfrm>
        </p:grpSpPr>
        <p:sp>
          <p:nvSpPr>
            <p:cNvPr id="484" name="Google Shape;484;p24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C886A951-69B6-BE43-BCC2-DDC7EAE32F6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00" y="1234599"/>
            <a:ext cx="4738215" cy="34949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1FC1CC-FE5B-F642-8205-08BBFF3E4528}"/>
              </a:ext>
            </a:extLst>
          </p:cNvPr>
          <p:cNvSpPr/>
          <p:nvPr/>
        </p:nvSpPr>
        <p:spPr>
          <a:xfrm>
            <a:off x="0" y="4928056"/>
            <a:ext cx="12650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G" sz="800" dirty="0"/>
              <a:t>Present by </a:t>
            </a:r>
            <a:r>
              <a:rPr lang="en-US" sz="800" dirty="0"/>
              <a:t>Sundy Fhan</a:t>
            </a:r>
            <a:endParaRPr lang="en-EG" sz="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1B99A90-7850-5C4D-B0CD-22E906EC38FE}"/>
              </a:ext>
            </a:extLst>
          </p:cNvPr>
          <p:cNvSpPr/>
          <p:nvPr/>
        </p:nvSpPr>
        <p:spPr>
          <a:xfrm>
            <a:off x="7026115" y="4928056"/>
            <a:ext cx="21403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Next slide is represented by Avin </a:t>
            </a:r>
            <a:r>
              <a:rPr lang="de-DE" sz="800" dirty="0"/>
              <a:t>Mahajan</a:t>
            </a:r>
            <a:r>
              <a:rPr lang="en-EG" sz="800" dirty="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-GB" b="0" dirty="0"/>
              <a:t>Prototype – </a:t>
            </a:r>
            <a:r>
              <a:rPr lang="en-US" b="0" dirty="0"/>
              <a:t>Staff Menu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1EA1B3D-A4EA-F644-9669-9D5E4F65FEB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1999"/>
            <a:ext cx="4286250" cy="2691130"/>
          </a:xfrm>
          <a:prstGeom prst="rect">
            <a:avLst/>
          </a:prstGeom>
        </p:spPr>
      </p:pic>
      <p:sp>
        <p:nvSpPr>
          <p:cNvPr id="45" name="Google Shape;992;p33">
            <a:extLst>
              <a:ext uri="{FF2B5EF4-FFF2-40B4-BE49-F238E27FC236}">
                <a16:creationId xmlns:a16="http://schemas.microsoft.com/office/drawing/2014/main" id="{01D39619-2A36-2D48-8119-29EAB06BE762}"/>
              </a:ext>
            </a:extLst>
          </p:cNvPr>
          <p:cNvSpPr txBox="1"/>
          <p:nvPr/>
        </p:nvSpPr>
        <p:spPr>
          <a:xfrm>
            <a:off x="5126377" y="1772512"/>
            <a:ext cx="14484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Staff can approve or reject forms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993;p33">
            <a:extLst>
              <a:ext uri="{FF2B5EF4-FFF2-40B4-BE49-F238E27FC236}">
                <a16:creationId xmlns:a16="http://schemas.microsoft.com/office/drawing/2014/main" id="{4D7B30E5-444C-4248-89CF-F7FE6A99A06D}"/>
              </a:ext>
            </a:extLst>
          </p:cNvPr>
          <p:cNvSpPr txBox="1"/>
          <p:nvPr/>
        </p:nvSpPr>
        <p:spPr>
          <a:xfrm>
            <a:off x="5126376" y="1491999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Registration status</a:t>
            </a:r>
            <a:endParaRPr sz="16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" name="Google Shape;994;p33">
            <a:extLst>
              <a:ext uri="{FF2B5EF4-FFF2-40B4-BE49-F238E27FC236}">
                <a16:creationId xmlns:a16="http://schemas.microsoft.com/office/drawing/2014/main" id="{2E136880-BDEA-6A4C-A351-3FE3CECB1097}"/>
              </a:ext>
            </a:extLst>
          </p:cNvPr>
          <p:cNvSpPr txBox="1"/>
          <p:nvPr/>
        </p:nvSpPr>
        <p:spPr>
          <a:xfrm>
            <a:off x="5126377" y="3103798"/>
            <a:ext cx="1370100" cy="57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Accept or reject customers orders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995;p33">
            <a:extLst>
              <a:ext uri="{FF2B5EF4-FFF2-40B4-BE49-F238E27FC236}">
                <a16:creationId xmlns:a16="http://schemas.microsoft.com/office/drawing/2014/main" id="{53C53F25-0981-DF40-BE41-AA94F7032853}"/>
              </a:ext>
            </a:extLst>
          </p:cNvPr>
          <p:cNvSpPr txBox="1"/>
          <p:nvPr/>
        </p:nvSpPr>
        <p:spPr>
          <a:xfrm>
            <a:off x="5126376" y="2823274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Orders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" name="Google Shape;996;p33">
            <a:extLst>
              <a:ext uri="{FF2B5EF4-FFF2-40B4-BE49-F238E27FC236}">
                <a16:creationId xmlns:a16="http://schemas.microsoft.com/office/drawing/2014/main" id="{A148E769-EE86-964C-8EDC-A6AEE3864670}"/>
              </a:ext>
            </a:extLst>
          </p:cNvPr>
          <p:cNvSpPr txBox="1"/>
          <p:nvPr/>
        </p:nvSpPr>
        <p:spPr>
          <a:xfrm>
            <a:off x="7065224" y="1772512"/>
            <a:ext cx="14484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iew Customers Feedbacks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997;p33">
            <a:extLst>
              <a:ext uri="{FF2B5EF4-FFF2-40B4-BE49-F238E27FC236}">
                <a16:creationId xmlns:a16="http://schemas.microsoft.com/office/drawing/2014/main" id="{E69A53C7-6F74-BF45-82A1-F98E0AADF8EF}"/>
              </a:ext>
            </a:extLst>
          </p:cNvPr>
          <p:cNvSpPr txBox="1"/>
          <p:nvPr/>
        </p:nvSpPr>
        <p:spPr>
          <a:xfrm>
            <a:off x="7065224" y="1491999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Feedback</a:t>
            </a:r>
            <a:endParaRPr sz="1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" name="Google Shape;998;p33">
            <a:extLst>
              <a:ext uri="{FF2B5EF4-FFF2-40B4-BE49-F238E27FC236}">
                <a16:creationId xmlns:a16="http://schemas.microsoft.com/office/drawing/2014/main" id="{4FF3D116-9235-A346-BC34-13BC737864E3}"/>
              </a:ext>
            </a:extLst>
          </p:cNvPr>
          <p:cNvSpPr txBox="1"/>
          <p:nvPr/>
        </p:nvSpPr>
        <p:spPr>
          <a:xfrm>
            <a:off x="7065224" y="3075224"/>
            <a:ext cx="13701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Staff account sign out 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999;p33">
            <a:extLst>
              <a:ext uri="{FF2B5EF4-FFF2-40B4-BE49-F238E27FC236}">
                <a16:creationId xmlns:a16="http://schemas.microsoft.com/office/drawing/2014/main" id="{DBCDAEDE-E32A-8C42-AF6B-47095F86F223}"/>
              </a:ext>
            </a:extLst>
          </p:cNvPr>
          <p:cNvSpPr txBox="1"/>
          <p:nvPr/>
        </p:nvSpPr>
        <p:spPr>
          <a:xfrm>
            <a:off x="7065224" y="2794701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Sign out</a:t>
            </a:r>
            <a:endParaRPr sz="16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3" name="Google Shape;1039;p33">
            <a:extLst>
              <a:ext uri="{FF2B5EF4-FFF2-40B4-BE49-F238E27FC236}">
                <a16:creationId xmlns:a16="http://schemas.microsoft.com/office/drawing/2014/main" id="{401FC364-618D-3043-B4F4-D92B176168BD}"/>
              </a:ext>
            </a:extLst>
          </p:cNvPr>
          <p:cNvGrpSpPr/>
          <p:nvPr/>
        </p:nvGrpSpPr>
        <p:grpSpPr>
          <a:xfrm>
            <a:off x="5190170" y="2311424"/>
            <a:ext cx="1599832" cy="176400"/>
            <a:chOff x="511844" y="2156825"/>
            <a:chExt cx="1599832" cy="176400"/>
          </a:xfrm>
        </p:grpSpPr>
        <p:sp>
          <p:nvSpPr>
            <p:cNvPr id="54" name="Google Shape;1040;p33">
              <a:extLst>
                <a:ext uri="{FF2B5EF4-FFF2-40B4-BE49-F238E27FC236}">
                  <a16:creationId xmlns:a16="http://schemas.microsoft.com/office/drawing/2014/main" id="{B8C5C75B-7EAB-5F4A-AA67-A4DE938763C1}"/>
                </a:ext>
              </a:extLst>
            </p:cNvPr>
            <p:cNvSpPr/>
            <p:nvPr/>
          </p:nvSpPr>
          <p:spPr>
            <a:xfrm rot="5400000" flipH="1">
              <a:off x="495344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" name="Google Shape;1041;p33">
              <a:extLst>
                <a:ext uri="{FF2B5EF4-FFF2-40B4-BE49-F238E27FC236}">
                  <a16:creationId xmlns:a16="http://schemas.microsoft.com/office/drawing/2014/main" id="{A3F094D9-2174-FC45-85C3-966A70F9AC17}"/>
                </a:ext>
              </a:extLst>
            </p:cNvPr>
            <p:cNvSpPr/>
            <p:nvPr/>
          </p:nvSpPr>
          <p:spPr>
            <a:xfrm rot="5400000" flipH="1">
              <a:off x="657171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" name="Google Shape;1042;p33">
              <a:extLst>
                <a:ext uri="{FF2B5EF4-FFF2-40B4-BE49-F238E27FC236}">
                  <a16:creationId xmlns:a16="http://schemas.microsoft.com/office/drawing/2014/main" id="{897B0BEC-B3FA-6A45-B137-AB2A85A4ABE4}"/>
                </a:ext>
              </a:extLst>
            </p:cNvPr>
            <p:cNvSpPr/>
            <p:nvPr/>
          </p:nvSpPr>
          <p:spPr>
            <a:xfrm rot="5400000" flipH="1">
              <a:off x="818998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" name="Google Shape;1043;p33">
              <a:extLst>
                <a:ext uri="{FF2B5EF4-FFF2-40B4-BE49-F238E27FC236}">
                  <a16:creationId xmlns:a16="http://schemas.microsoft.com/office/drawing/2014/main" id="{385DE4CC-7B25-6946-9A96-A483CC669EFA}"/>
                </a:ext>
              </a:extLst>
            </p:cNvPr>
            <p:cNvSpPr/>
            <p:nvPr/>
          </p:nvSpPr>
          <p:spPr>
            <a:xfrm rot="5400000" flipH="1">
              <a:off x="980825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" name="Google Shape;1044;p33">
              <a:extLst>
                <a:ext uri="{FF2B5EF4-FFF2-40B4-BE49-F238E27FC236}">
                  <a16:creationId xmlns:a16="http://schemas.microsoft.com/office/drawing/2014/main" id="{7B84FBFC-B8C8-9347-96A6-21A61DE42587}"/>
                </a:ext>
              </a:extLst>
            </p:cNvPr>
            <p:cNvSpPr/>
            <p:nvPr/>
          </p:nvSpPr>
          <p:spPr>
            <a:xfrm rot="5400000" flipH="1">
              <a:off x="1142652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" name="Google Shape;1045;p33">
              <a:extLst>
                <a:ext uri="{FF2B5EF4-FFF2-40B4-BE49-F238E27FC236}">
                  <a16:creationId xmlns:a16="http://schemas.microsoft.com/office/drawing/2014/main" id="{67AC7C63-37F0-9C46-9FB6-6D131E0B030F}"/>
                </a:ext>
              </a:extLst>
            </p:cNvPr>
            <p:cNvSpPr/>
            <p:nvPr/>
          </p:nvSpPr>
          <p:spPr>
            <a:xfrm rot="5400000" flipH="1">
              <a:off x="1304479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" name="Google Shape;1046;p33">
              <a:extLst>
                <a:ext uri="{FF2B5EF4-FFF2-40B4-BE49-F238E27FC236}">
                  <a16:creationId xmlns:a16="http://schemas.microsoft.com/office/drawing/2014/main" id="{642981D6-9046-2A45-A519-5415088EF347}"/>
                </a:ext>
              </a:extLst>
            </p:cNvPr>
            <p:cNvSpPr/>
            <p:nvPr/>
          </p:nvSpPr>
          <p:spPr>
            <a:xfrm rot="5400000" flipH="1">
              <a:off x="1466306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" name="Google Shape;1047;p33">
              <a:extLst>
                <a:ext uri="{FF2B5EF4-FFF2-40B4-BE49-F238E27FC236}">
                  <a16:creationId xmlns:a16="http://schemas.microsoft.com/office/drawing/2014/main" id="{5E8ECB11-F863-F642-B9A3-A436A0851D23}"/>
                </a:ext>
              </a:extLst>
            </p:cNvPr>
            <p:cNvSpPr/>
            <p:nvPr/>
          </p:nvSpPr>
          <p:spPr>
            <a:xfrm rot="5400000" flipH="1">
              <a:off x="1628122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" name="Google Shape;1048;p33">
              <a:extLst>
                <a:ext uri="{FF2B5EF4-FFF2-40B4-BE49-F238E27FC236}">
                  <a16:creationId xmlns:a16="http://schemas.microsoft.com/office/drawing/2014/main" id="{8E3E64A7-EB7F-5D44-A00B-A0C6A11DF719}"/>
                </a:ext>
              </a:extLst>
            </p:cNvPr>
            <p:cNvSpPr/>
            <p:nvPr/>
          </p:nvSpPr>
          <p:spPr>
            <a:xfrm rot="5400000" flipH="1">
              <a:off x="1789949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" name="Google Shape;1049;p33">
              <a:extLst>
                <a:ext uri="{FF2B5EF4-FFF2-40B4-BE49-F238E27FC236}">
                  <a16:creationId xmlns:a16="http://schemas.microsoft.com/office/drawing/2014/main" id="{B2366051-D648-874D-AD73-DAC629525147}"/>
                </a:ext>
              </a:extLst>
            </p:cNvPr>
            <p:cNvSpPr/>
            <p:nvPr/>
          </p:nvSpPr>
          <p:spPr>
            <a:xfrm rot="5400000" flipH="1">
              <a:off x="1951776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" name="Google Shape;1050;p33">
            <a:extLst>
              <a:ext uri="{FF2B5EF4-FFF2-40B4-BE49-F238E27FC236}">
                <a16:creationId xmlns:a16="http://schemas.microsoft.com/office/drawing/2014/main" id="{406F7CBA-4F29-E345-92A1-08EB31ED1B98}"/>
              </a:ext>
            </a:extLst>
          </p:cNvPr>
          <p:cNvGrpSpPr/>
          <p:nvPr/>
        </p:nvGrpSpPr>
        <p:grpSpPr>
          <a:xfrm>
            <a:off x="7143745" y="2311424"/>
            <a:ext cx="1599832" cy="176400"/>
            <a:chOff x="2465419" y="2156825"/>
            <a:chExt cx="1599832" cy="176400"/>
          </a:xfrm>
        </p:grpSpPr>
        <p:sp>
          <p:nvSpPr>
            <p:cNvPr id="65" name="Google Shape;1051;p33">
              <a:extLst>
                <a:ext uri="{FF2B5EF4-FFF2-40B4-BE49-F238E27FC236}">
                  <a16:creationId xmlns:a16="http://schemas.microsoft.com/office/drawing/2014/main" id="{ED158955-AA2F-1A4E-B0E4-0151EAE5138B}"/>
                </a:ext>
              </a:extLst>
            </p:cNvPr>
            <p:cNvSpPr/>
            <p:nvPr/>
          </p:nvSpPr>
          <p:spPr>
            <a:xfrm rot="5400000" flipH="1">
              <a:off x="2448919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" name="Google Shape;1052;p33">
              <a:extLst>
                <a:ext uri="{FF2B5EF4-FFF2-40B4-BE49-F238E27FC236}">
                  <a16:creationId xmlns:a16="http://schemas.microsoft.com/office/drawing/2014/main" id="{36167342-6F2E-FB43-AEF2-560E06034310}"/>
                </a:ext>
              </a:extLst>
            </p:cNvPr>
            <p:cNvSpPr/>
            <p:nvPr/>
          </p:nvSpPr>
          <p:spPr>
            <a:xfrm rot="5400000" flipH="1">
              <a:off x="2610746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" name="Google Shape;1053;p33">
              <a:extLst>
                <a:ext uri="{FF2B5EF4-FFF2-40B4-BE49-F238E27FC236}">
                  <a16:creationId xmlns:a16="http://schemas.microsoft.com/office/drawing/2014/main" id="{274F3EE6-1A6D-F042-83AD-A94765F8FD40}"/>
                </a:ext>
              </a:extLst>
            </p:cNvPr>
            <p:cNvSpPr/>
            <p:nvPr/>
          </p:nvSpPr>
          <p:spPr>
            <a:xfrm rot="5400000" flipH="1">
              <a:off x="2772573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" name="Google Shape;1054;p33">
              <a:extLst>
                <a:ext uri="{FF2B5EF4-FFF2-40B4-BE49-F238E27FC236}">
                  <a16:creationId xmlns:a16="http://schemas.microsoft.com/office/drawing/2014/main" id="{010EBE92-E282-1B49-BE8A-BBFE69866F23}"/>
                </a:ext>
              </a:extLst>
            </p:cNvPr>
            <p:cNvSpPr/>
            <p:nvPr/>
          </p:nvSpPr>
          <p:spPr>
            <a:xfrm rot="5400000" flipH="1">
              <a:off x="2934400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" name="Google Shape;1055;p33">
              <a:extLst>
                <a:ext uri="{FF2B5EF4-FFF2-40B4-BE49-F238E27FC236}">
                  <a16:creationId xmlns:a16="http://schemas.microsoft.com/office/drawing/2014/main" id="{76FF85AB-3299-1F48-90E7-FBAFA2BDC4D5}"/>
                </a:ext>
              </a:extLst>
            </p:cNvPr>
            <p:cNvSpPr/>
            <p:nvPr/>
          </p:nvSpPr>
          <p:spPr>
            <a:xfrm rot="5400000" flipH="1">
              <a:off x="3096227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" name="Google Shape;1056;p33">
              <a:extLst>
                <a:ext uri="{FF2B5EF4-FFF2-40B4-BE49-F238E27FC236}">
                  <a16:creationId xmlns:a16="http://schemas.microsoft.com/office/drawing/2014/main" id="{E4DF8FD9-8F3F-784D-A0AD-6FD7F824D88B}"/>
                </a:ext>
              </a:extLst>
            </p:cNvPr>
            <p:cNvSpPr/>
            <p:nvPr/>
          </p:nvSpPr>
          <p:spPr>
            <a:xfrm rot="5400000" flipH="1">
              <a:off x="3258054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" name="Google Shape;1057;p33">
              <a:extLst>
                <a:ext uri="{FF2B5EF4-FFF2-40B4-BE49-F238E27FC236}">
                  <a16:creationId xmlns:a16="http://schemas.microsoft.com/office/drawing/2014/main" id="{B9EE026D-1D5C-8F40-A953-DA8D1265F994}"/>
                </a:ext>
              </a:extLst>
            </p:cNvPr>
            <p:cNvSpPr/>
            <p:nvPr/>
          </p:nvSpPr>
          <p:spPr>
            <a:xfrm rot="5400000" flipH="1">
              <a:off x="3419881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" name="Google Shape;1058;p33">
              <a:extLst>
                <a:ext uri="{FF2B5EF4-FFF2-40B4-BE49-F238E27FC236}">
                  <a16:creationId xmlns:a16="http://schemas.microsoft.com/office/drawing/2014/main" id="{E166EB69-70A9-3344-A168-16D3B07E2B49}"/>
                </a:ext>
              </a:extLst>
            </p:cNvPr>
            <p:cNvSpPr/>
            <p:nvPr/>
          </p:nvSpPr>
          <p:spPr>
            <a:xfrm rot="5400000" flipH="1">
              <a:off x="3581696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" name="Google Shape;1059;p33">
              <a:extLst>
                <a:ext uri="{FF2B5EF4-FFF2-40B4-BE49-F238E27FC236}">
                  <a16:creationId xmlns:a16="http://schemas.microsoft.com/office/drawing/2014/main" id="{19D979EF-E1B7-CB4B-BB63-0E6047E16814}"/>
                </a:ext>
              </a:extLst>
            </p:cNvPr>
            <p:cNvSpPr/>
            <p:nvPr/>
          </p:nvSpPr>
          <p:spPr>
            <a:xfrm rot="5400000" flipH="1">
              <a:off x="3743524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" name="Google Shape;1060;p33">
              <a:extLst>
                <a:ext uri="{FF2B5EF4-FFF2-40B4-BE49-F238E27FC236}">
                  <a16:creationId xmlns:a16="http://schemas.microsoft.com/office/drawing/2014/main" id="{26C7F04B-AC77-8E48-A4AA-2859C4586B90}"/>
                </a:ext>
              </a:extLst>
            </p:cNvPr>
            <p:cNvSpPr/>
            <p:nvPr/>
          </p:nvSpPr>
          <p:spPr>
            <a:xfrm rot="5400000" flipH="1">
              <a:off x="3905351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5" name="Google Shape;1061;p33">
            <a:extLst>
              <a:ext uri="{FF2B5EF4-FFF2-40B4-BE49-F238E27FC236}">
                <a16:creationId xmlns:a16="http://schemas.microsoft.com/office/drawing/2014/main" id="{7C61154A-DB4D-654F-B11F-E9CC3F409D68}"/>
              </a:ext>
            </a:extLst>
          </p:cNvPr>
          <p:cNvGrpSpPr/>
          <p:nvPr/>
        </p:nvGrpSpPr>
        <p:grpSpPr>
          <a:xfrm>
            <a:off x="5180962" y="3681074"/>
            <a:ext cx="1599832" cy="176400"/>
            <a:chOff x="511844" y="3438275"/>
            <a:chExt cx="1599832" cy="176400"/>
          </a:xfrm>
        </p:grpSpPr>
        <p:sp>
          <p:nvSpPr>
            <p:cNvPr id="76" name="Google Shape;1062;p33">
              <a:extLst>
                <a:ext uri="{FF2B5EF4-FFF2-40B4-BE49-F238E27FC236}">
                  <a16:creationId xmlns:a16="http://schemas.microsoft.com/office/drawing/2014/main" id="{ABFA7BFA-9774-B54A-943E-EFFED15C06DF}"/>
                </a:ext>
              </a:extLst>
            </p:cNvPr>
            <p:cNvSpPr/>
            <p:nvPr/>
          </p:nvSpPr>
          <p:spPr>
            <a:xfrm rot="5400000" flipH="1">
              <a:off x="495344" y="3454775"/>
              <a:ext cx="176400" cy="14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" name="Google Shape;1063;p33">
              <a:extLst>
                <a:ext uri="{FF2B5EF4-FFF2-40B4-BE49-F238E27FC236}">
                  <a16:creationId xmlns:a16="http://schemas.microsoft.com/office/drawing/2014/main" id="{091B9A11-A841-E34E-A706-A49DC637EA0F}"/>
                </a:ext>
              </a:extLst>
            </p:cNvPr>
            <p:cNvSpPr/>
            <p:nvPr/>
          </p:nvSpPr>
          <p:spPr>
            <a:xfrm rot="5400000" flipH="1">
              <a:off x="657171" y="3454775"/>
              <a:ext cx="176400" cy="14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" name="Google Shape;1064;p33">
              <a:extLst>
                <a:ext uri="{FF2B5EF4-FFF2-40B4-BE49-F238E27FC236}">
                  <a16:creationId xmlns:a16="http://schemas.microsoft.com/office/drawing/2014/main" id="{C9A041D2-FB96-9E40-BEBA-9B2A735DABA7}"/>
                </a:ext>
              </a:extLst>
            </p:cNvPr>
            <p:cNvSpPr/>
            <p:nvPr/>
          </p:nvSpPr>
          <p:spPr>
            <a:xfrm rot="5400000" flipH="1">
              <a:off x="818998" y="3454775"/>
              <a:ext cx="176400" cy="14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" name="Google Shape;1065;p33">
              <a:extLst>
                <a:ext uri="{FF2B5EF4-FFF2-40B4-BE49-F238E27FC236}">
                  <a16:creationId xmlns:a16="http://schemas.microsoft.com/office/drawing/2014/main" id="{F244A230-89C9-8843-8812-7C3F741468B4}"/>
                </a:ext>
              </a:extLst>
            </p:cNvPr>
            <p:cNvSpPr/>
            <p:nvPr/>
          </p:nvSpPr>
          <p:spPr>
            <a:xfrm rot="5400000" flipH="1">
              <a:off x="980825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" name="Google Shape;1066;p33">
              <a:extLst>
                <a:ext uri="{FF2B5EF4-FFF2-40B4-BE49-F238E27FC236}">
                  <a16:creationId xmlns:a16="http://schemas.microsoft.com/office/drawing/2014/main" id="{3724746A-00AF-074B-B7BE-AAB074DE7913}"/>
                </a:ext>
              </a:extLst>
            </p:cNvPr>
            <p:cNvSpPr/>
            <p:nvPr/>
          </p:nvSpPr>
          <p:spPr>
            <a:xfrm rot="5400000" flipH="1">
              <a:off x="1142652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" name="Google Shape;1067;p33">
              <a:extLst>
                <a:ext uri="{FF2B5EF4-FFF2-40B4-BE49-F238E27FC236}">
                  <a16:creationId xmlns:a16="http://schemas.microsoft.com/office/drawing/2014/main" id="{57E61873-FD7C-0A4D-B4E1-CF925C71F6ED}"/>
                </a:ext>
              </a:extLst>
            </p:cNvPr>
            <p:cNvSpPr/>
            <p:nvPr/>
          </p:nvSpPr>
          <p:spPr>
            <a:xfrm rot="5400000" flipH="1">
              <a:off x="1304479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" name="Google Shape;1068;p33">
              <a:extLst>
                <a:ext uri="{FF2B5EF4-FFF2-40B4-BE49-F238E27FC236}">
                  <a16:creationId xmlns:a16="http://schemas.microsoft.com/office/drawing/2014/main" id="{F783704D-AA48-DE4E-A538-F0AC73C17F3F}"/>
                </a:ext>
              </a:extLst>
            </p:cNvPr>
            <p:cNvSpPr/>
            <p:nvPr/>
          </p:nvSpPr>
          <p:spPr>
            <a:xfrm rot="5400000" flipH="1">
              <a:off x="1466306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" name="Google Shape;1069;p33">
              <a:extLst>
                <a:ext uri="{FF2B5EF4-FFF2-40B4-BE49-F238E27FC236}">
                  <a16:creationId xmlns:a16="http://schemas.microsoft.com/office/drawing/2014/main" id="{EB6C99D2-F20D-F14D-8D67-A4F0B1C61995}"/>
                </a:ext>
              </a:extLst>
            </p:cNvPr>
            <p:cNvSpPr/>
            <p:nvPr/>
          </p:nvSpPr>
          <p:spPr>
            <a:xfrm rot="5400000" flipH="1">
              <a:off x="1628122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" name="Google Shape;1070;p33">
              <a:extLst>
                <a:ext uri="{FF2B5EF4-FFF2-40B4-BE49-F238E27FC236}">
                  <a16:creationId xmlns:a16="http://schemas.microsoft.com/office/drawing/2014/main" id="{76445D63-4E5A-E049-904C-BF25BD06BC11}"/>
                </a:ext>
              </a:extLst>
            </p:cNvPr>
            <p:cNvSpPr/>
            <p:nvPr/>
          </p:nvSpPr>
          <p:spPr>
            <a:xfrm rot="5400000" flipH="1">
              <a:off x="1789949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1071;p33">
              <a:extLst>
                <a:ext uri="{FF2B5EF4-FFF2-40B4-BE49-F238E27FC236}">
                  <a16:creationId xmlns:a16="http://schemas.microsoft.com/office/drawing/2014/main" id="{6B7D1A84-2767-7B43-A431-1E7C08BC5FB5}"/>
                </a:ext>
              </a:extLst>
            </p:cNvPr>
            <p:cNvSpPr/>
            <p:nvPr/>
          </p:nvSpPr>
          <p:spPr>
            <a:xfrm rot="5400000" flipH="1">
              <a:off x="1951776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6" name="Google Shape;1072;p33">
            <a:extLst>
              <a:ext uri="{FF2B5EF4-FFF2-40B4-BE49-F238E27FC236}">
                <a16:creationId xmlns:a16="http://schemas.microsoft.com/office/drawing/2014/main" id="{E143C48E-4F69-FA47-A8F1-3167E10A0A3B}"/>
              </a:ext>
            </a:extLst>
          </p:cNvPr>
          <p:cNvGrpSpPr/>
          <p:nvPr/>
        </p:nvGrpSpPr>
        <p:grpSpPr>
          <a:xfrm>
            <a:off x="7143745" y="3681074"/>
            <a:ext cx="1599832" cy="176400"/>
            <a:chOff x="2465419" y="3438275"/>
            <a:chExt cx="1599832" cy="176400"/>
          </a:xfrm>
        </p:grpSpPr>
        <p:sp>
          <p:nvSpPr>
            <p:cNvPr id="87" name="Google Shape;1073;p33">
              <a:extLst>
                <a:ext uri="{FF2B5EF4-FFF2-40B4-BE49-F238E27FC236}">
                  <a16:creationId xmlns:a16="http://schemas.microsoft.com/office/drawing/2014/main" id="{3D8C155A-7DB4-E149-8D76-19344D7A1F7E}"/>
                </a:ext>
              </a:extLst>
            </p:cNvPr>
            <p:cNvSpPr/>
            <p:nvPr/>
          </p:nvSpPr>
          <p:spPr>
            <a:xfrm rot="5400000" flipH="1">
              <a:off x="2448919" y="3454775"/>
              <a:ext cx="176400" cy="14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1074;p33">
              <a:extLst>
                <a:ext uri="{FF2B5EF4-FFF2-40B4-BE49-F238E27FC236}">
                  <a16:creationId xmlns:a16="http://schemas.microsoft.com/office/drawing/2014/main" id="{4B7D2833-71D1-B140-B90D-579DC52F40AD}"/>
                </a:ext>
              </a:extLst>
            </p:cNvPr>
            <p:cNvSpPr/>
            <p:nvPr/>
          </p:nvSpPr>
          <p:spPr>
            <a:xfrm rot="5400000" flipH="1">
              <a:off x="2610746" y="3454775"/>
              <a:ext cx="176400" cy="14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1075;p33">
              <a:extLst>
                <a:ext uri="{FF2B5EF4-FFF2-40B4-BE49-F238E27FC236}">
                  <a16:creationId xmlns:a16="http://schemas.microsoft.com/office/drawing/2014/main" id="{A37DCFA8-C1F7-1F45-B2EF-96A14C59309B}"/>
                </a:ext>
              </a:extLst>
            </p:cNvPr>
            <p:cNvSpPr/>
            <p:nvPr/>
          </p:nvSpPr>
          <p:spPr>
            <a:xfrm rot="5400000" flipH="1">
              <a:off x="2772573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1076;p33">
              <a:extLst>
                <a:ext uri="{FF2B5EF4-FFF2-40B4-BE49-F238E27FC236}">
                  <a16:creationId xmlns:a16="http://schemas.microsoft.com/office/drawing/2014/main" id="{AD9ABA1B-BD0B-AE49-8BEA-DAB422E327E3}"/>
                </a:ext>
              </a:extLst>
            </p:cNvPr>
            <p:cNvSpPr/>
            <p:nvPr/>
          </p:nvSpPr>
          <p:spPr>
            <a:xfrm rot="5400000" flipH="1">
              <a:off x="2934400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1077;p33">
              <a:extLst>
                <a:ext uri="{FF2B5EF4-FFF2-40B4-BE49-F238E27FC236}">
                  <a16:creationId xmlns:a16="http://schemas.microsoft.com/office/drawing/2014/main" id="{D273AE26-46C7-EA49-8B3C-367D06C8E07A}"/>
                </a:ext>
              </a:extLst>
            </p:cNvPr>
            <p:cNvSpPr/>
            <p:nvPr/>
          </p:nvSpPr>
          <p:spPr>
            <a:xfrm rot="5400000" flipH="1">
              <a:off x="3096227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1078;p33">
              <a:extLst>
                <a:ext uri="{FF2B5EF4-FFF2-40B4-BE49-F238E27FC236}">
                  <a16:creationId xmlns:a16="http://schemas.microsoft.com/office/drawing/2014/main" id="{5810532D-467C-2849-931F-0423C4B3C1E7}"/>
                </a:ext>
              </a:extLst>
            </p:cNvPr>
            <p:cNvSpPr/>
            <p:nvPr/>
          </p:nvSpPr>
          <p:spPr>
            <a:xfrm rot="5400000" flipH="1">
              <a:off x="3258054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1079;p33">
              <a:extLst>
                <a:ext uri="{FF2B5EF4-FFF2-40B4-BE49-F238E27FC236}">
                  <a16:creationId xmlns:a16="http://schemas.microsoft.com/office/drawing/2014/main" id="{56A981E2-7BB3-E846-B76D-119AF19B1595}"/>
                </a:ext>
              </a:extLst>
            </p:cNvPr>
            <p:cNvSpPr/>
            <p:nvPr/>
          </p:nvSpPr>
          <p:spPr>
            <a:xfrm rot="5400000" flipH="1">
              <a:off x="3419881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1080;p33">
              <a:extLst>
                <a:ext uri="{FF2B5EF4-FFF2-40B4-BE49-F238E27FC236}">
                  <a16:creationId xmlns:a16="http://schemas.microsoft.com/office/drawing/2014/main" id="{727AD778-D21C-B54E-812B-00E6341BEBFA}"/>
                </a:ext>
              </a:extLst>
            </p:cNvPr>
            <p:cNvSpPr/>
            <p:nvPr/>
          </p:nvSpPr>
          <p:spPr>
            <a:xfrm rot="5400000" flipH="1">
              <a:off x="3581696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1081;p33">
              <a:extLst>
                <a:ext uri="{FF2B5EF4-FFF2-40B4-BE49-F238E27FC236}">
                  <a16:creationId xmlns:a16="http://schemas.microsoft.com/office/drawing/2014/main" id="{A8F2853C-6573-2C4E-B2EF-5FA4222FA8F7}"/>
                </a:ext>
              </a:extLst>
            </p:cNvPr>
            <p:cNvSpPr/>
            <p:nvPr/>
          </p:nvSpPr>
          <p:spPr>
            <a:xfrm rot="5400000" flipH="1">
              <a:off x="3743524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1082;p33">
              <a:extLst>
                <a:ext uri="{FF2B5EF4-FFF2-40B4-BE49-F238E27FC236}">
                  <a16:creationId xmlns:a16="http://schemas.microsoft.com/office/drawing/2014/main" id="{C1098525-3A75-DF43-8E5F-4935630A0082}"/>
                </a:ext>
              </a:extLst>
            </p:cNvPr>
            <p:cNvSpPr/>
            <p:nvPr/>
          </p:nvSpPr>
          <p:spPr>
            <a:xfrm rot="5400000" flipH="1">
              <a:off x="3905351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2C17FBC-8F8B-354E-90BF-CF754F2070CE}"/>
              </a:ext>
            </a:extLst>
          </p:cNvPr>
          <p:cNvSpPr/>
          <p:nvPr/>
        </p:nvSpPr>
        <p:spPr>
          <a:xfrm>
            <a:off x="0" y="4928056"/>
            <a:ext cx="13324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G" sz="800" dirty="0"/>
              <a:t>Present by </a:t>
            </a:r>
            <a:r>
              <a:rPr lang="en-US" sz="800" dirty="0"/>
              <a:t>Avin Mahajan</a:t>
            </a:r>
            <a:endParaRPr lang="en-EG" sz="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-GB" b="0" dirty="0"/>
              <a:t>Prototype – </a:t>
            </a:r>
            <a:r>
              <a:rPr lang="en-US" b="0" dirty="0"/>
              <a:t>Staff Registration status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D853FF1-63B8-CC42-A56D-B07494A36BF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33" y="1627083"/>
            <a:ext cx="3873500" cy="3019174"/>
          </a:xfrm>
          <a:prstGeom prst="rect">
            <a:avLst/>
          </a:prstGeom>
        </p:spPr>
      </p:pic>
      <p:sp>
        <p:nvSpPr>
          <p:cNvPr id="47" name="Google Shape;1258;p37">
            <a:extLst>
              <a:ext uri="{FF2B5EF4-FFF2-40B4-BE49-F238E27FC236}">
                <a16:creationId xmlns:a16="http://schemas.microsoft.com/office/drawing/2014/main" id="{1F4ABFB5-087E-5145-B33F-8F10A424D692}"/>
              </a:ext>
            </a:extLst>
          </p:cNvPr>
          <p:cNvSpPr/>
          <p:nvPr/>
        </p:nvSpPr>
        <p:spPr>
          <a:xfrm>
            <a:off x="5657682" y="4504957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259;p37">
            <a:extLst>
              <a:ext uri="{FF2B5EF4-FFF2-40B4-BE49-F238E27FC236}">
                <a16:creationId xmlns:a16="http://schemas.microsoft.com/office/drawing/2014/main" id="{38C7B14F-2D94-534D-9F80-EF94C4A00654}"/>
              </a:ext>
            </a:extLst>
          </p:cNvPr>
          <p:cNvSpPr/>
          <p:nvPr/>
        </p:nvSpPr>
        <p:spPr>
          <a:xfrm>
            <a:off x="5657682" y="4345080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260;p37">
            <a:extLst>
              <a:ext uri="{FF2B5EF4-FFF2-40B4-BE49-F238E27FC236}">
                <a16:creationId xmlns:a16="http://schemas.microsoft.com/office/drawing/2014/main" id="{54C11313-06FC-E046-B4EB-1A45DF64EFFD}"/>
              </a:ext>
            </a:extLst>
          </p:cNvPr>
          <p:cNvSpPr/>
          <p:nvPr/>
        </p:nvSpPr>
        <p:spPr>
          <a:xfrm>
            <a:off x="5657682" y="4185203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261;p37">
            <a:extLst>
              <a:ext uri="{FF2B5EF4-FFF2-40B4-BE49-F238E27FC236}">
                <a16:creationId xmlns:a16="http://schemas.microsoft.com/office/drawing/2014/main" id="{A5821165-3CE7-5645-880B-1931BDB05156}"/>
              </a:ext>
            </a:extLst>
          </p:cNvPr>
          <p:cNvSpPr/>
          <p:nvPr/>
        </p:nvSpPr>
        <p:spPr>
          <a:xfrm>
            <a:off x="5657682" y="4025326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262;p37">
            <a:extLst>
              <a:ext uri="{FF2B5EF4-FFF2-40B4-BE49-F238E27FC236}">
                <a16:creationId xmlns:a16="http://schemas.microsoft.com/office/drawing/2014/main" id="{1A37668F-E7C7-4542-AEBF-2B1646A0A78E}"/>
              </a:ext>
            </a:extLst>
          </p:cNvPr>
          <p:cNvSpPr/>
          <p:nvPr/>
        </p:nvSpPr>
        <p:spPr>
          <a:xfrm>
            <a:off x="5657682" y="3865450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263;p37">
            <a:extLst>
              <a:ext uri="{FF2B5EF4-FFF2-40B4-BE49-F238E27FC236}">
                <a16:creationId xmlns:a16="http://schemas.microsoft.com/office/drawing/2014/main" id="{C21C987F-12C0-9F4A-B939-F7746EBE6F08}"/>
              </a:ext>
            </a:extLst>
          </p:cNvPr>
          <p:cNvSpPr/>
          <p:nvPr/>
        </p:nvSpPr>
        <p:spPr>
          <a:xfrm>
            <a:off x="5657682" y="3705573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264;p37">
            <a:extLst>
              <a:ext uri="{FF2B5EF4-FFF2-40B4-BE49-F238E27FC236}">
                <a16:creationId xmlns:a16="http://schemas.microsoft.com/office/drawing/2014/main" id="{7AB0FE56-5CFA-8142-A1EE-654DB7150634}"/>
              </a:ext>
            </a:extLst>
          </p:cNvPr>
          <p:cNvSpPr/>
          <p:nvPr/>
        </p:nvSpPr>
        <p:spPr>
          <a:xfrm>
            <a:off x="5657682" y="3545696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265;p37">
            <a:extLst>
              <a:ext uri="{FF2B5EF4-FFF2-40B4-BE49-F238E27FC236}">
                <a16:creationId xmlns:a16="http://schemas.microsoft.com/office/drawing/2014/main" id="{5F030FB8-9F88-854D-B862-6D8B1E7D30C1}"/>
              </a:ext>
            </a:extLst>
          </p:cNvPr>
          <p:cNvSpPr/>
          <p:nvPr/>
        </p:nvSpPr>
        <p:spPr>
          <a:xfrm>
            <a:off x="5657682" y="3385819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266;p37">
            <a:extLst>
              <a:ext uri="{FF2B5EF4-FFF2-40B4-BE49-F238E27FC236}">
                <a16:creationId xmlns:a16="http://schemas.microsoft.com/office/drawing/2014/main" id="{8983079E-42F7-BA46-A05F-76A65902B482}"/>
              </a:ext>
            </a:extLst>
          </p:cNvPr>
          <p:cNvSpPr/>
          <p:nvPr/>
        </p:nvSpPr>
        <p:spPr>
          <a:xfrm>
            <a:off x="5657682" y="3225942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267;p37">
            <a:extLst>
              <a:ext uri="{FF2B5EF4-FFF2-40B4-BE49-F238E27FC236}">
                <a16:creationId xmlns:a16="http://schemas.microsoft.com/office/drawing/2014/main" id="{08F0DA7D-BDBA-CC42-8C67-9BB4AF5F9E1D}"/>
              </a:ext>
            </a:extLst>
          </p:cNvPr>
          <p:cNvSpPr/>
          <p:nvPr/>
        </p:nvSpPr>
        <p:spPr>
          <a:xfrm>
            <a:off x="5657682" y="3066065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290;p37">
            <a:extLst>
              <a:ext uri="{FF2B5EF4-FFF2-40B4-BE49-F238E27FC236}">
                <a16:creationId xmlns:a16="http://schemas.microsoft.com/office/drawing/2014/main" id="{9383C2D0-D7A0-514D-8B67-B0403ED6531C}"/>
              </a:ext>
            </a:extLst>
          </p:cNvPr>
          <p:cNvSpPr/>
          <p:nvPr/>
        </p:nvSpPr>
        <p:spPr>
          <a:xfrm>
            <a:off x="8912079" y="4495196"/>
            <a:ext cx="14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1293;p37">
            <a:extLst>
              <a:ext uri="{FF2B5EF4-FFF2-40B4-BE49-F238E27FC236}">
                <a16:creationId xmlns:a16="http://schemas.microsoft.com/office/drawing/2014/main" id="{ACE34B10-B4B5-9A48-90EC-AD4B4949068E}"/>
              </a:ext>
            </a:extLst>
          </p:cNvPr>
          <p:cNvSpPr/>
          <p:nvPr/>
        </p:nvSpPr>
        <p:spPr>
          <a:xfrm>
            <a:off x="7697640" y="4504957"/>
            <a:ext cx="1107867" cy="16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Rejected</a:t>
            </a:r>
            <a:endParaRPr sz="16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" name="Google Shape;1294;p37">
            <a:extLst>
              <a:ext uri="{FF2B5EF4-FFF2-40B4-BE49-F238E27FC236}">
                <a16:creationId xmlns:a16="http://schemas.microsoft.com/office/drawing/2014/main" id="{5E53DD2A-A896-CC4D-AF5B-53DEE267AC1D}"/>
              </a:ext>
            </a:extLst>
          </p:cNvPr>
          <p:cNvSpPr/>
          <p:nvPr/>
        </p:nvSpPr>
        <p:spPr>
          <a:xfrm>
            <a:off x="7046447" y="4504957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295;p37">
            <a:extLst>
              <a:ext uri="{FF2B5EF4-FFF2-40B4-BE49-F238E27FC236}">
                <a16:creationId xmlns:a16="http://schemas.microsoft.com/office/drawing/2014/main" id="{CE6AEC43-87D4-8E40-9395-B1A5F6941D16}"/>
              </a:ext>
            </a:extLst>
          </p:cNvPr>
          <p:cNvSpPr/>
          <p:nvPr/>
        </p:nvSpPr>
        <p:spPr>
          <a:xfrm>
            <a:off x="7046447" y="4345080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296;p37">
            <a:extLst>
              <a:ext uri="{FF2B5EF4-FFF2-40B4-BE49-F238E27FC236}">
                <a16:creationId xmlns:a16="http://schemas.microsoft.com/office/drawing/2014/main" id="{4BB9127B-57FC-8F4F-8AF1-86E343BE6116}"/>
              </a:ext>
            </a:extLst>
          </p:cNvPr>
          <p:cNvSpPr/>
          <p:nvPr/>
        </p:nvSpPr>
        <p:spPr>
          <a:xfrm>
            <a:off x="7046447" y="4185203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1297;p37">
            <a:extLst>
              <a:ext uri="{FF2B5EF4-FFF2-40B4-BE49-F238E27FC236}">
                <a16:creationId xmlns:a16="http://schemas.microsoft.com/office/drawing/2014/main" id="{36CDD6F6-30C6-AC41-84D4-F3515F46F6A6}"/>
              </a:ext>
            </a:extLst>
          </p:cNvPr>
          <p:cNvSpPr/>
          <p:nvPr/>
        </p:nvSpPr>
        <p:spPr>
          <a:xfrm>
            <a:off x="7046447" y="4025326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1298;p37">
            <a:extLst>
              <a:ext uri="{FF2B5EF4-FFF2-40B4-BE49-F238E27FC236}">
                <a16:creationId xmlns:a16="http://schemas.microsoft.com/office/drawing/2014/main" id="{7EA91406-B182-134F-8069-CD29BB5C4E98}"/>
              </a:ext>
            </a:extLst>
          </p:cNvPr>
          <p:cNvSpPr/>
          <p:nvPr/>
        </p:nvSpPr>
        <p:spPr>
          <a:xfrm>
            <a:off x="7046447" y="3865450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299;p37">
            <a:extLst>
              <a:ext uri="{FF2B5EF4-FFF2-40B4-BE49-F238E27FC236}">
                <a16:creationId xmlns:a16="http://schemas.microsoft.com/office/drawing/2014/main" id="{FDDB59E5-5DE8-704F-B79B-B8A54E35B8F2}"/>
              </a:ext>
            </a:extLst>
          </p:cNvPr>
          <p:cNvSpPr/>
          <p:nvPr/>
        </p:nvSpPr>
        <p:spPr>
          <a:xfrm>
            <a:off x="7046447" y="3705573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1300;p37">
            <a:extLst>
              <a:ext uri="{FF2B5EF4-FFF2-40B4-BE49-F238E27FC236}">
                <a16:creationId xmlns:a16="http://schemas.microsoft.com/office/drawing/2014/main" id="{6C10FFD9-510E-214C-858D-D7BD18629EF4}"/>
              </a:ext>
            </a:extLst>
          </p:cNvPr>
          <p:cNvSpPr/>
          <p:nvPr/>
        </p:nvSpPr>
        <p:spPr>
          <a:xfrm>
            <a:off x="7046447" y="3545696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1301;p37">
            <a:extLst>
              <a:ext uri="{FF2B5EF4-FFF2-40B4-BE49-F238E27FC236}">
                <a16:creationId xmlns:a16="http://schemas.microsoft.com/office/drawing/2014/main" id="{9F962666-0A9F-2E41-AC73-B1B2B839A683}"/>
              </a:ext>
            </a:extLst>
          </p:cNvPr>
          <p:cNvSpPr/>
          <p:nvPr/>
        </p:nvSpPr>
        <p:spPr>
          <a:xfrm>
            <a:off x="7046447" y="3385819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302;p37">
            <a:extLst>
              <a:ext uri="{FF2B5EF4-FFF2-40B4-BE49-F238E27FC236}">
                <a16:creationId xmlns:a16="http://schemas.microsoft.com/office/drawing/2014/main" id="{31E36F56-0614-B14C-BC72-0A75A27B24A4}"/>
              </a:ext>
            </a:extLst>
          </p:cNvPr>
          <p:cNvSpPr/>
          <p:nvPr/>
        </p:nvSpPr>
        <p:spPr>
          <a:xfrm>
            <a:off x="7046447" y="3225942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303;p37">
            <a:extLst>
              <a:ext uri="{FF2B5EF4-FFF2-40B4-BE49-F238E27FC236}">
                <a16:creationId xmlns:a16="http://schemas.microsoft.com/office/drawing/2014/main" id="{3CFEC5B1-7FAF-6645-9462-B85FA4C2B2E1}"/>
              </a:ext>
            </a:extLst>
          </p:cNvPr>
          <p:cNvSpPr/>
          <p:nvPr/>
        </p:nvSpPr>
        <p:spPr>
          <a:xfrm>
            <a:off x="7046447" y="3066065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304;p37">
            <a:extLst>
              <a:ext uri="{FF2B5EF4-FFF2-40B4-BE49-F238E27FC236}">
                <a16:creationId xmlns:a16="http://schemas.microsoft.com/office/drawing/2014/main" id="{9959C958-7291-5841-8D42-79855F255F58}"/>
              </a:ext>
            </a:extLst>
          </p:cNvPr>
          <p:cNvSpPr/>
          <p:nvPr/>
        </p:nvSpPr>
        <p:spPr>
          <a:xfrm>
            <a:off x="8910065" y="4263380"/>
            <a:ext cx="14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305;p37">
            <a:extLst>
              <a:ext uri="{FF2B5EF4-FFF2-40B4-BE49-F238E27FC236}">
                <a16:creationId xmlns:a16="http://schemas.microsoft.com/office/drawing/2014/main" id="{EDC7F36E-0C49-8443-B391-B9A52056CC30}"/>
              </a:ext>
            </a:extLst>
          </p:cNvPr>
          <p:cNvSpPr/>
          <p:nvPr/>
        </p:nvSpPr>
        <p:spPr>
          <a:xfrm>
            <a:off x="7899991" y="4252880"/>
            <a:ext cx="975621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Approved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" name="Google Shape;1306;p37">
            <a:extLst>
              <a:ext uri="{FF2B5EF4-FFF2-40B4-BE49-F238E27FC236}">
                <a16:creationId xmlns:a16="http://schemas.microsoft.com/office/drawing/2014/main" id="{1E0F7DD4-F9C5-DE47-B01D-FFA623A69164}"/>
              </a:ext>
            </a:extLst>
          </p:cNvPr>
          <p:cNvSpPr txBox="1"/>
          <p:nvPr/>
        </p:nvSpPr>
        <p:spPr>
          <a:xfrm>
            <a:off x="5443869" y="2816690"/>
            <a:ext cx="1088396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Approved</a:t>
            </a:r>
            <a:endParaRPr sz="18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8" name="Google Shape;1309;p37">
            <a:extLst>
              <a:ext uri="{FF2B5EF4-FFF2-40B4-BE49-F238E27FC236}">
                <a16:creationId xmlns:a16="http://schemas.microsoft.com/office/drawing/2014/main" id="{0D032049-8183-0F43-8E7B-EB0EA5AF8ED3}"/>
              </a:ext>
            </a:extLst>
          </p:cNvPr>
          <p:cNvSpPr txBox="1"/>
          <p:nvPr/>
        </p:nvSpPr>
        <p:spPr>
          <a:xfrm>
            <a:off x="6877849" y="2816690"/>
            <a:ext cx="988496" cy="247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Rejected</a:t>
            </a:r>
            <a:endParaRPr sz="18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" name="Google Shape;588;p27">
            <a:extLst>
              <a:ext uri="{FF2B5EF4-FFF2-40B4-BE49-F238E27FC236}">
                <a16:creationId xmlns:a16="http://schemas.microsoft.com/office/drawing/2014/main" id="{E37EADCB-4EA9-AE4C-AD49-2E95E4E25996}"/>
              </a:ext>
            </a:extLst>
          </p:cNvPr>
          <p:cNvSpPr/>
          <p:nvPr/>
        </p:nvSpPr>
        <p:spPr>
          <a:xfrm>
            <a:off x="5312982" y="1638332"/>
            <a:ext cx="689400" cy="68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598;p27">
            <a:extLst>
              <a:ext uri="{FF2B5EF4-FFF2-40B4-BE49-F238E27FC236}">
                <a16:creationId xmlns:a16="http://schemas.microsoft.com/office/drawing/2014/main" id="{C2419840-0673-3041-910D-934F4DB6C9CD}"/>
              </a:ext>
            </a:extLst>
          </p:cNvPr>
          <p:cNvSpPr txBox="1"/>
          <p:nvPr/>
        </p:nvSpPr>
        <p:spPr>
          <a:xfrm>
            <a:off x="7099362" y="1638253"/>
            <a:ext cx="15105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Confirm</a:t>
            </a:r>
            <a:endParaRPr sz="16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" name="Google Shape;599;p27">
            <a:extLst>
              <a:ext uri="{FF2B5EF4-FFF2-40B4-BE49-F238E27FC236}">
                <a16:creationId xmlns:a16="http://schemas.microsoft.com/office/drawing/2014/main" id="{EE44183E-4EF4-C148-ACFD-6801879FD533}"/>
              </a:ext>
            </a:extLst>
          </p:cNvPr>
          <p:cNvSpPr txBox="1"/>
          <p:nvPr/>
        </p:nvSpPr>
        <p:spPr>
          <a:xfrm>
            <a:off x="6133190" y="1890843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If all the user data is correct, his request will be approved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2" name="Google Shape;663;p27">
            <a:extLst>
              <a:ext uri="{FF2B5EF4-FFF2-40B4-BE49-F238E27FC236}">
                <a16:creationId xmlns:a16="http://schemas.microsoft.com/office/drawing/2014/main" id="{F2262208-CC79-A947-BAF3-E300E0EA3A9D}"/>
              </a:ext>
            </a:extLst>
          </p:cNvPr>
          <p:cNvGrpSpPr/>
          <p:nvPr/>
        </p:nvGrpSpPr>
        <p:grpSpPr>
          <a:xfrm>
            <a:off x="5482169" y="1820301"/>
            <a:ext cx="351024" cy="325464"/>
            <a:chOff x="6543825" y="3202075"/>
            <a:chExt cx="296975" cy="275350"/>
          </a:xfrm>
        </p:grpSpPr>
        <p:sp>
          <p:nvSpPr>
            <p:cNvPr id="103" name="Google Shape;664;p27">
              <a:extLst>
                <a:ext uri="{FF2B5EF4-FFF2-40B4-BE49-F238E27FC236}">
                  <a16:creationId xmlns:a16="http://schemas.microsoft.com/office/drawing/2014/main" id="{250C79E9-7A77-8D46-8220-62EB402465D3}"/>
                </a:ext>
              </a:extLst>
            </p:cNvPr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65;p27">
              <a:extLst>
                <a:ext uri="{FF2B5EF4-FFF2-40B4-BE49-F238E27FC236}">
                  <a16:creationId xmlns:a16="http://schemas.microsoft.com/office/drawing/2014/main" id="{0E6154B8-5CEC-2642-A7C4-32131851D94E}"/>
                </a:ext>
              </a:extLst>
            </p:cNvPr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666;p27">
              <a:extLst>
                <a:ext uri="{FF2B5EF4-FFF2-40B4-BE49-F238E27FC236}">
                  <a16:creationId xmlns:a16="http://schemas.microsoft.com/office/drawing/2014/main" id="{94088F96-7C12-3D46-967E-C67B0B27F17E}"/>
                </a:ext>
              </a:extLst>
            </p:cNvPr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667;p27">
              <a:extLst>
                <a:ext uri="{FF2B5EF4-FFF2-40B4-BE49-F238E27FC236}">
                  <a16:creationId xmlns:a16="http://schemas.microsoft.com/office/drawing/2014/main" id="{DBE67C5B-A85E-4F4D-B96A-E851CEB239AE}"/>
                </a:ext>
              </a:extLst>
            </p:cNvPr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668;p27">
              <a:extLst>
                <a:ext uri="{FF2B5EF4-FFF2-40B4-BE49-F238E27FC236}">
                  <a16:creationId xmlns:a16="http://schemas.microsoft.com/office/drawing/2014/main" id="{1DF2D947-C892-B64B-9F18-B16D64CE28EA}"/>
                </a:ext>
              </a:extLst>
            </p:cNvPr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669;p27">
              <a:extLst>
                <a:ext uri="{FF2B5EF4-FFF2-40B4-BE49-F238E27FC236}">
                  <a16:creationId xmlns:a16="http://schemas.microsoft.com/office/drawing/2014/main" id="{291D3E28-5D84-FE43-AE44-D91733091A82}"/>
                </a:ext>
              </a:extLst>
            </p:cNvPr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70;p27">
              <a:extLst>
                <a:ext uri="{FF2B5EF4-FFF2-40B4-BE49-F238E27FC236}">
                  <a16:creationId xmlns:a16="http://schemas.microsoft.com/office/drawing/2014/main" id="{B84705C7-6C9E-BD48-A9D9-67B1C72F296D}"/>
                </a:ext>
              </a:extLst>
            </p:cNvPr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FE24DFA-C315-9348-AE73-5211B29C58F3}"/>
              </a:ext>
            </a:extLst>
          </p:cNvPr>
          <p:cNvSpPr/>
          <p:nvPr/>
        </p:nvSpPr>
        <p:spPr>
          <a:xfrm>
            <a:off x="0" y="4928056"/>
            <a:ext cx="13324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G" sz="800" dirty="0"/>
              <a:t>Present by </a:t>
            </a:r>
            <a:r>
              <a:rPr lang="en-US" sz="800" dirty="0"/>
              <a:t>Avin Mahajan</a:t>
            </a:r>
            <a:endParaRPr lang="en-EG" sz="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b="0" dirty="0"/>
              <a:t>Interface design guidelines (Input – Form Flow)</a:t>
            </a:r>
          </a:p>
        </p:txBody>
      </p:sp>
      <p:sp>
        <p:nvSpPr>
          <p:cNvPr id="590" name="Google Shape;590;p27"/>
          <p:cNvSpPr/>
          <p:nvPr/>
        </p:nvSpPr>
        <p:spPr>
          <a:xfrm>
            <a:off x="5389999" y="2932892"/>
            <a:ext cx="689400" cy="68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5389987" y="2014090"/>
            <a:ext cx="689400" cy="6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7"/>
          <p:cNvSpPr txBox="1"/>
          <p:nvPr/>
        </p:nvSpPr>
        <p:spPr>
          <a:xfrm>
            <a:off x="6730008" y="2047362"/>
            <a:ext cx="1956792" cy="232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information</a:t>
            </a:r>
            <a:endParaRPr sz="16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3" name="Google Shape;593;p27"/>
          <p:cNvSpPr txBox="1"/>
          <p:nvPr/>
        </p:nvSpPr>
        <p:spPr>
          <a:xfrm>
            <a:off x="6160466" y="2298663"/>
            <a:ext cx="2526229" cy="371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 need to fill his information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27"/>
          <p:cNvSpPr txBox="1"/>
          <p:nvPr/>
        </p:nvSpPr>
        <p:spPr>
          <a:xfrm>
            <a:off x="6836334" y="2966185"/>
            <a:ext cx="1850466" cy="24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Account information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5" name="Google Shape;595;p27"/>
          <p:cNvSpPr txBox="1"/>
          <p:nvPr/>
        </p:nvSpPr>
        <p:spPr>
          <a:xfrm>
            <a:off x="6210195" y="3217476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Customers review account information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44" name="Google Shape;644;p27"/>
          <p:cNvGrpSpPr/>
          <p:nvPr/>
        </p:nvGrpSpPr>
        <p:grpSpPr>
          <a:xfrm>
            <a:off x="5597129" y="3105910"/>
            <a:ext cx="275057" cy="339271"/>
            <a:chOff x="3330525" y="4399275"/>
            <a:chExt cx="390650" cy="481850"/>
          </a:xfrm>
        </p:grpSpPr>
        <p:sp>
          <p:nvSpPr>
            <p:cNvPr id="645" name="Google Shape;645;p27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2" name="Google Shape;652;p27"/>
          <p:cNvGrpSpPr/>
          <p:nvPr/>
        </p:nvGrpSpPr>
        <p:grpSpPr>
          <a:xfrm>
            <a:off x="5608020" y="2164369"/>
            <a:ext cx="253265" cy="339253"/>
            <a:chOff x="3938800" y="4399275"/>
            <a:chExt cx="359700" cy="481825"/>
          </a:xfrm>
        </p:grpSpPr>
        <p:sp>
          <p:nvSpPr>
            <p:cNvPr id="653" name="Google Shape;653;p27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C9EFFF2-E1E6-BE4C-A851-4D31691F3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32" y="1171961"/>
            <a:ext cx="3574857" cy="352474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b="0" dirty="0"/>
              <a:t>Interface design guidelines (Input – Grouping of information)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741F7-CEE5-984F-B9B0-980C206F0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7" y="1464258"/>
            <a:ext cx="5452671" cy="3077092"/>
          </a:xfrm>
          <a:prstGeom prst="rect">
            <a:avLst/>
          </a:prstGeom>
        </p:spPr>
      </p:pic>
      <p:sp>
        <p:nvSpPr>
          <p:cNvPr id="99" name="Google Shape;435;p24">
            <a:extLst>
              <a:ext uri="{FF2B5EF4-FFF2-40B4-BE49-F238E27FC236}">
                <a16:creationId xmlns:a16="http://schemas.microsoft.com/office/drawing/2014/main" id="{DD3CB619-F441-D848-A028-27CD21F8452E}"/>
              </a:ext>
            </a:extLst>
          </p:cNvPr>
          <p:cNvSpPr/>
          <p:nvPr/>
        </p:nvSpPr>
        <p:spPr>
          <a:xfrm>
            <a:off x="5967000" y="3535118"/>
            <a:ext cx="2719800" cy="698100"/>
          </a:xfrm>
          <a:prstGeom prst="roundRect">
            <a:avLst>
              <a:gd name="adj" fmla="val 50000"/>
            </a:avLst>
          </a:prstGeom>
          <a:solidFill>
            <a:srgbClr val="007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Customers have many options</a:t>
            </a:r>
            <a:endParaRPr dirty="0"/>
          </a:p>
        </p:txBody>
      </p:sp>
      <p:sp>
        <p:nvSpPr>
          <p:cNvPr id="100" name="Google Shape;436;p24">
            <a:extLst>
              <a:ext uri="{FF2B5EF4-FFF2-40B4-BE49-F238E27FC236}">
                <a16:creationId xmlns:a16="http://schemas.microsoft.com/office/drawing/2014/main" id="{994B3AE5-10BE-E744-A864-E6FEA56FCA9B}"/>
              </a:ext>
            </a:extLst>
          </p:cNvPr>
          <p:cNvSpPr/>
          <p:nvPr/>
        </p:nvSpPr>
        <p:spPr>
          <a:xfrm>
            <a:off x="5967000" y="2602827"/>
            <a:ext cx="2719800" cy="698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Easy To Review Account status</a:t>
            </a:r>
            <a:endParaRPr dirty="0"/>
          </a:p>
        </p:txBody>
      </p:sp>
      <p:sp>
        <p:nvSpPr>
          <p:cNvPr id="101" name="Google Shape;437;p24">
            <a:extLst>
              <a:ext uri="{FF2B5EF4-FFF2-40B4-BE49-F238E27FC236}">
                <a16:creationId xmlns:a16="http://schemas.microsoft.com/office/drawing/2014/main" id="{65CA2AA9-4883-5D46-8D4C-4DBA850AB898}"/>
              </a:ext>
            </a:extLst>
          </p:cNvPr>
          <p:cNvSpPr/>
          <p:nvPr/>
        </p:nvSpPr>
        <p:spPr>
          <a:xfrm>
            <a:off x="5967000" y="1670535"/>
            <a:ext cx="2719800" cy="698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Easy to fill Member information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b="0" dirty="0"/>
              <a:t>Interface design guidelines (Input – Grouping of information 2)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E5B45-5B6C-7344-8139-0D2896DCBC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212" y="1557664"/>
            <a:ext cx="5070844" cy="2843885"/>
          </a:xfrm>
          <a:prstGeom prst="rect">
            <a:avLst/>
          </a:prstGeom>
        </p:spPr>
      </p:pic>
      <p:sp>
        <p:nvSpPr>
          <p:cNvPr id="43" name="Google Shape;435;p24">
            <a:extLst>
              <a:ext uri="{FF2B5EF4-FFF2-40B4-BE49-F238E27FC236}">
                <a16:creationId xmlns:a16="http://schemas.microsoft.com/office/drawing/2014/main" id="{36103D4E-0749-2846-BDCA-6DAB66C6B723}"/>
              </a:ext>
            </a:extLst>
          </p:cNvPr>
          <p:cNvSpPr/>
          <p:nvPr/>
        </p:nvSpPr>
        <p:spPr>
          <a:xfrm>
            <a:off x="5775614" y="2517685"/>
            <a:ext cx="2719800" cy="698100"/>
          </a:xfrm>
          <a:prstGeom prst="roundRect">
            <a:avLst>
              <a:gd name="adj" fmla="val 50000"/>
            </a:avLst>
          </a:prstGeom>
          <a:solidFill>
            <a:srgbClr val="007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Customers have many options</a:t>
            </a:r>
            <a:endParaRPr dirty="0"/>
          </a:p>
        </p:txBody>
      </p:sp>
      <p:sp>
        <p:nvSpPr>
          <p:cNvPr id="45" name="Google Shape;437;p24">
            <a:extLst>
              <a:ext uri="{FF2B5EF4-FFF2-40B4-BE49-F238E27FC236}">
                <a16:creationId xmlns:a16="http://schemas.microsoft.com/office/drawing/2014/main" id="{DFB9D1E5-DD2C-244F-A7AF-DB5625FF958B}"/>
              </a:ext>
            </a:extLst>
          </p:cNvPr>
          <p:cNvSpPr/>
          <p:nvPr/>
        </p:nvSpPr>
        <p:spPr>
          <a:xfrm>
            <a:off x="5775614" y="1557664"/>
            <a:ext cx="2719800" cy="698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Easy to fill Credit Card information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BB0DB-93D4-1B4A-B9EC-17302BFD7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14" y="3646376"/>
            <a:ext cx="2590800" cy="266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C6E3F7-4F11-7644-A2D5-94A39F1F17E8}"/>
              </a:ext>
            </a:extLst>
          </p:cNvPr>
          <p:cNvSpPr txBox="1"/>
          <p:nvPr/>
        </p:nvSpPr>
        <p:spPr>
          <a:xfrm>
            <a:off x="6441253" y="3342735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>
                <a:solidFill>
                  <a:srgbClr val="FF0000"/>
                </a:solidFill>
              </a:rPr>
              <a:t>Input validation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898251-99B7-BF4D-8F90-3E31F5412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614" y="3998553"/>
            <a:ext cx="2590800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9B9BA6-7E9B-5C4B-B6D2-B89DF23A8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396" y="4594796"/>
            <a:ext cx="1841500" cy="342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DCB35F-42DA-3148-8FF7-2319D46FAF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8396" y="4919683"/>
            <a:ext cx="1841500" cy="17563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90B187B-90C4-8D45-8E79-1DC90E849452}"/>
              </a:ext>
            </a:extLst>
          </p:cNvPr>
          <p:cNvSpPr txBox="1"/>
          <p:nvPr/>
        </p:nvSpPr>
        <p:spPr>
          <a:xfrm>
            <a:off x="6376753" y="4276136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>
                <a:solidFill>
                  <a:srgbClr val="FF0000"/>
                </a:solidFill>
              </a:rPr>
              <a:t>Captions - inbox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0"/>
          <p:cNvSpPr/>
          <p:nvPr/>
        </p:nvSpPr>
        <p:spPr>
          <a:xfrm rot="5400000">
            <a:off x="5884614" y="1480246"/>
            <a:ext cx="3352488" cy="3007384"/>
          </a:xfrm>
          <a:prstGeom prst="round2SameRect">
            <a:avLst>
              <a:gd name="adj1" fmla="val 17662"/>
              <a:gd name="adj2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/>
            <a:endParaRPr dirty="0"/>
          </a:p>
        </p:txBody>
      </p:sp>
      <p:sp>
        <p:nvSpPr>
          <p:cNvPr id="818" name="Google Shape;818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b="0" dirty="0"/>
              <a:t>Interface design guidelines (Output – Help Menu)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52" name="Google Shape;852;p30"/>
          <p:cNvSpPr txBox="1"/>
          <p:nvPr/>
        </p:nvSpPr>
        <p:spPr>
          <a:xfrm>
            <a:off x="706988" y="2983938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Big Data Challenges</a:t>
            </a:r>
            <a:endParaRPr sz="19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883" name="Google Shape;883;p30"/>
          <p:cNvGrpSpPr/>
          <p:nvPr/>
        </p:nvGrpSpPr>
        <p:grpSpPr>
          <a:xfrm>
            <a:off x="1391289" y="2513061"/>
            <a:ext cx="342580" cy="339271"/>
            <a:chOff x="5049725" y="1435050"/>
            <a:chExt cx="486550" cy="481850"/>
          </a:xfrm>
        </p:grpSpPr>
        <p:sp>
          <p:nvSpPr>
            <p:cNvPr id="884" name="Google Shape;884;p30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57FDDDB-DC6F-664F-AE3B-8568149B9F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450" y="1316048"/>
            <a:ext cx="5977716" cy="3335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8CE6B5-2ABB-C043-93EE-F3BA0F3637B1}"/>
              </a:ext>
            </a:extLst>
          </p:cNvPr>
          <p:cNvSpPr txBox="1"/>
          <p:nvPr/>
        </p:nvSpPr>
        <p:spPr>
          <a:xfrm>
            <a:off x="6317018" y="2155184"/>
            <a:ext cx="2583711" cy="165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en-US" b="1" dirty="0">
                <a:latin typeface="HEITI SC MEDIUM" pitchFamily="2" charset="-128"/>
                <a:ea typeface="HEITI SC MEDIUM" pitchFamily="2" charset="-128"/>
              </a:rPr>
              <a:t>In help menu, I was considered that the appearance of the title, mixed case and the spaces between titles </a:t>
            </a:r>
            <a:endParaRPr lang="en-EG" b="1" dirty="0">
              <a:latin typeface="HEITI SC MEDIUM" pitchFamily="2" charset="-128"/>
              <a:ea typeface="HEITI SC MEDIUM" pitchFamily="2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b="0" dirty="0"/>
              <a:t>Interface design guidelines (Output – Detail Report)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0FD0C-7407-6045-8225-AB44D7B01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3" y="994586"/>
            <a:ext cx="7985051" cy="414891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b="0" dirty="0"/>
              <a:t>Interface design guidelines (Output – Exception Report)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F9E97-2B06-A440-AEF0-A4FA8F9A2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60" y="1084521"/>
            <a:ext cx="7593123" cy="405897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b="0" dirty="0"/>
              <a:t>Interface design guidelines (Output – Summary Report)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A60C3-2B81-954B-A0BE-A112F5428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1116418"/>
            <a:ext cx="8547100" cy="38556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b="0" dirty="0"/>
              <a:t>Tip-top Bakery (business process)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318" name="Google Shape;1318;p38"/>
          <p:cNvSpPr/>
          <p:nvPr/>
        </p:nvSpPr>
        <p:spPr>
          <a:xfrm>
            <a:off x="6292017" y="2662292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38"/>
          <p:cNvSpPr/>
          <p:nvPr/>
        </p:nvSpPr>
        <p:spPr>
          <a:xfrm>
            <a:off x="6306942" y="4110680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38"/>
          <p:cNvSpPr/>
          <p:nvPr/>
        </p:nvSpPr>
        <p:spPr>
          <a:xfrm>
            <a:off x="6306942" y="1097655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38"/>
          <p:cNvSpPr/>
          <p:nvPr/>
        </p:nvSpPr>
        <p:spPr>
          <a:xfrm>
            <a:off x="2328617" y="4112667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38"/>
          <p:cNvSpPr/>
          <p:nvPr/>
        </p:nvSpPr>
        <p:spPr>
          <a:xfrm>
            <a:off x="2328617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38"/>
          <p:cNvSpPr/>
          <p:nvPr/>
        </p:nvSpPr>
        <p:spPr>
          <a:xfrm>
            <a:off x="2328617" y="26680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4" name="Google Shape;1324;p38"/>
          <p:cNvCxnSpPr>
            <a:stCxn id="1325" idx="2"/>
            <a:endCxn id="1323" idx="6"/>
          </p:cNvCxnSpPr>
          <p:nvPr/>
        </p:nvCxnSpPr>
        <p:spPr>
          <a:xfrm flipH="1">
            <a:off x="2923025" y="2959417"/>
            <a:ext cx="8313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26" name="Google Shape;1326;p38"/>
          <p:cNvCxnSpPr>
            <a:stCxn id="1318" idx="2"/>
            <a:endCxn id="1325" idx="6"/>
          </p:cNvCxnSpPr>
          <p:nvPr/>
        </p:nvCxnSpPr>
        <p:spPr>
          <a:xfrm rot="10800000">
            <a:off x="5389617" y="2959442"/>
            <a:ext cx="90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27" name="Google Shape;1327;p38"/>
          <p:cNvCxnSpPr>
            <a:stCxn id="1325" idx="3"/>
            <a:endCxn id="1321" idx="6"/>
          </p:cNvCxnSpPr>
          <p:nvPr/>
        </p:nvCxnSpPr>
        <p:spPr>
          <a:xfrm rot="5400000">
            <a:off x="3022259" y="3438133"/>
            <a:ext cx="8721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38"/>
          <p:cNvCxnSpPr>
            <a:stCxn id="1325" idx="1"/>
            <a:endCxn id="1322" idx="6"/>
          </p:cNvCxnSpPr>
          <p:nvPr/>
        </p:nvCxnSpPr>
        <p:spPr>
          <a:xfrm rot="5400000" flipH="1">
            <a:off x="2967359" y="1354801"/>
            <a:ext cx="9819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29" name="Google Shape;1329;p38"/>
          <p:cNvSpPr txBox="1"/>
          <p:nvPr/>
        </p:nvSpPr>
        <p:spPr>
          <a:xfrm>
            <a:off x="436913" y="13508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customer will register his data through the website</a:t>
            </a:r>
          </a:p>
        </p:txBody>
      </p:sp>
      <p:sp>
        <p:nvSpPr>
          <p:cNvPr id="1330" name="Google Shape;1330;p38"/>
          <p:cNvSpPr txBox="1"/>
          <p:nvPr/>
        </p:nvSpPr>
        <p:spPr>
          <a:xfrm>
            <a:off x="436913" y="105290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1- Registration</a:t>
            </a:r>
          </a:p>
        </p:txBody>
      </p:sp>
      <p:sp>
        <p:nvSpPr>
          <p:cNvPr id="1331" name="Google Shape;1331;p38"/>
          <p:cNvSpPr txBox="1"/>
          <p:nvPr/>
        </p:nvSpPr>
        <p:spPr>
          <a:xfrm>
            <a:off x="436913" y="2929638"/>
            <a:ext cx="1689900" cy="60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employee accepts the registration request from the Members</a:t>
            </a:r>
          </a:p>
        </p:txBody>
      </p:sp>
      <p:sp>
        <p:nvSpPr>
          <p:cNvPr id="1332" name="Google Shape;1332;p38"/>
          <p:cNvSpPr txBox="1"/>
          <p:nvPr/>
        </p:nvSpPr>
        <p:spPr>
          <a:xfrm>
            <a:off x="436913" y="2631675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2- Acceptation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33" name="Google Shape;1333;p38"/>
          <p:cNvSpPr txBox="1"/>
          <p:nvPr/>
        </p:nvSpPr>
        <p:spPr>
          <a:xfrm>
            <a:off x="436913" y="4368613"/>
            <a:ext cx="1689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Customers can enter the menu and buy baked goods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4" name="Google Shape;1334;p38"/>
          <p:cNvSpPr txBox="1"/>
          <p:nvPr/>
        </p:nvSpPr>
        <p:spPr>
          <a:xfrm>
            <a:off x="436913" y="407065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3- View menu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35" name="Google Shape;1335;p38"/>
          <p:cNvSpPr txBox="1"/>
          <p:nvPr/>
        </p:nvSpPr>
        <p:spPr>
          <a:xfrm>
            <a:off x="7018759" y="106030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4- Confirm order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36" name="Google Shape;1336;p38"/>
          <p:cNvSpPr txBox="1"/>
          <p:nvPr/>
        </p:nvSpPr>
        <p:spPr>
          <a:xfrm>
            <a:off x="6997625" y="2937906"/>
            <a:ext cx="1670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customer waits for the order until it reaches his address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38"/>
          <p:cNvSpPr txBox="1"/>
          <p:nvPr/>
        </p:nvSpPr>
        <p:spPr>
          <a:xfrm>
            <a:off x="6997613" y="2639950"/>
            <a:ext cx="197182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5- </a:t>
            </a:r>
            <a:r>
              <a:rPr lang="en-GB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Waiting for delivery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38" name="Google Shape;1338;p38"/>
          <p:cNvSpPr txBox="1"/>
          <p:nvPr/>
        </p:nvSpPr>
        <p:spPr>
          <a:xfrm>
            <a:off x="7012379" y="4380673"/>
            <a:ext cx="1670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All customer information is stored in the system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38"/>
          <p:cNvSpPr txBox="1"/>
          <p:nvPr/>
        </p:nvSpPr>
        <p:spPr>
          <a:xfrm>
            <a:off x="7018759" y="408270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6- Datastore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0" name="Google Shape;1340;p38"/>
          <p:cNvSpPr txBox="1"/>
          <p:nvPr/>
        </p:nvSpPr>
        <p:spPr>
          <a:xfrm>
            <a:off x="7016973" y="1653783"/>
            <a:ext cx="1670700" cy="457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050" dirty="0">
                <a:latin typeface="Roboto"/>
                <a:ea typeface="Roboto"/>
                <a:cs typeface="Roboto"/>
                <a:sym typeface="Roboto"/>
              </a:rPr>
              <a:t>After customers choose the food, they can pay and confirm the order</a:t>
            </a:r>
            <a:r>
              <a:rPr lang="en-US" sz="1050" dirty="0">
                <a:latin typeface="Roboto"/>
                <a:ea typeface="Roboto"/>
                <a:cs typeface="Roboto"/>
                <a:sym typeface="Roboto"/>
              </a:rPr>
              <a:t>, also but his information details such as, address and tele.</a:t>
            </a:r>
            <a:endParaRPr sz="105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1" name="Google Shape;1341;p38"/>
          <p:cNvCxnSpPr>
            <a:stCxn id="1325" idx="7"/>
            <a:endCxn id="1320" idx="2"/>
          </p:cNvCxnSpPr>
          <p:nvPr/>
        </p:nvCxnSpPr>
        <p:spPr>
          <a:xfrm rot="-5400000">
            <a:off x="5235341" y="1309651"/>
            <a:ext cx="986400" cy="1156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42" name="Google Shape;1342;p38"/>
          <p:cNvCxnSpPr>
            <a:stCxn id="1325" idx="5"/>
            <a:endCxn id="1319" idx="2"/>
          </p:cNvCxnSpPr>
          <p:nvPr/>
        </p:nvCxnSpPr>
        <p:spPr>
          <a:xfrm rot="-5400000" flipH="1">
            <a:off x="5293391" y="3394333"/>
            <a:ext cx="870300" cy="1156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25" name="Google Shape;1325;p38"/>
          <p:cNvSpPr/>
          <p:nvPr/>
        </p:nvSpPr>
        <p:spPr>
          <a:xfrm>
            <a:off x="3754325" y="2141767"/>
            <a:ext cx="1635300" cy="163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38"/>
          <p:cNvSpPr txBox="1"/>
          <p:nvPr/>
        </p:nvSpPr>
        <p:spPr>
          <a:xfrm>
            <a:off x="3834675" y="2662275"/>
            <a:ext cx="1440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9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Tip-top Bakery</a:t>
            </a:r>
            <a:endParaRPr sz="19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344" name="Google Shape;1344;p38"/>
          <p:cNvGrpSpPr/>
          <p:nvPr/>
        </p:nvGrpSpPr>
        <p:grpSpPr>
          <a:xfrm>
            <a:off x="6424117" y="1212072"/>
            <a:ext cx="359972" cy="365467"/>
            <a:chOff x="-59400775" y="4084200"/>
            <a:chExt cx="311125" cy="315875"/>
          </a:xfrm>
        </p:grpSpPr>
        <p:sp>
          <p:nvSpPr>
            <p:cNvPr id="1345" name="Google Shape;1345;p38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8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8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8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8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8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1" name="Google Shape;1351;p38"/>
          <p:cNvSpPr/>
          <p:nvPr/>
        </p:nvSpPr>
        <p:spPr>
          <a:xfrm>
            <a:off x="6430003" y="4226950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2" name="Google Shape;1352;p38"/>
          <p:cNvGrpSpPr/>
          <p:nvPr/>
        </p:nvGrpSpPr>
        <p:grpSpPr>
          <a:xfrm>
            <a:off x="6406079" y="2784390"/>
            <a:ext cx="351024" cy="350079"/>
            <a:chOff x="3859600" y="3591950"/>
            <a:chExt cx="296975" cy="296175"/>
          </a:xfrm>
        </p:grpSpPr>
        <p:sp>
          <p:nvSpPr>
            <p:cNvPr id="1353" name="Google Shape;1353;p38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8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8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6" name="Google Shape;1356;p38"/>
          <p:cNvGrpSpPr/>
          <p:nvPr/>
        </p:nvGrpSpPr>
        <p:grpSpPr>
          <a:xfrm>
            <a:off x="2493609" y="2781556"/>
            <a:ext cx="264317" cy="367290"/>
            <a:chOff x="-64001300" y="4093650"/>
            <a:chExt cx="228450" cy="317450"/>
          </a:xfrm>
        </p:grpSpPr>
        <p:sp>
          <p:nvSpPr>
            <p:cNvPr id="1357" name="Google Shape;1357;p38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8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8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8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" name="Google Shape;1361;p38"/>
          <p:cNvGrpSpPr/>
          <p:nvPr/>
        </p:nvGrpSpPr>
        <p:grpSpPr>
          <a:xfrm>
            <a:off x="2442593" y="4216943"/>
            <a:ext cx="366364" cy="367290"/>
            <a:chOff x="-61784125" y="3377700"/>
            <a:chExt cx="316650" cy="317450"/>
          </a:xfrm>
        </p:grpSpPr>
        <p:sp>
          <p:nvSpPr>
            <p:cNvPr id="1362" name="Google Shape;1362;p38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8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8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8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8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8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8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38"/>
          <p:cNvGrpSpPr/>
          <p:nvPr/>
        </p:nvGrpSpPr>
        <p:grpSpPr>
          <a:xfrm>
            <a:off x="2546250" y="1229840"/>
            <a:ext cx="159039" cy="339253"/>
            <a:chOff x="4584850" y="4399275"/>
            <a:chExt cx="225875" cy="481825"/>
          </a:xfrm>
        </p:grpSpPr>
        <p:sp>
          <p:nvSpPr>
            <p:cNvPr id="1370" name="Google Shape;1370;p38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1" name="Google Shape;1371;p38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7B23687-9547-8A48-B46E-BA0EEF4B88A8}"/>
              </a:ext>
            </a:extLst>
          </p:cNvPr>
          <p:cNvSpPr/>
          <p:nvPr/>
        </p:nvSpPr>
        <p:spPr>
          <a:xfrm>
            <a:off x="0" y="-21071"/>
            <a:ext cx="30219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System Analysis and Design-SAAD (052021-SLS)</a:t>
            </a:r>
          </a:p>
        </p:txBody>
      </p:sp>
    </p:spTree>
    <p:extLst>
      <p:ext uri="{BB962C8B-B14F-4D97-AF65-F5344CB8AC3E}">
        <p14:creationId xmlns:p14="http://schemas.microsoft.com/office/powerpoint/2010/main" val="2026645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45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 of presentation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45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describes how to analysis the data by </a:t>
            </a:r>
            <a:r>
              <a:rPr lang="en" sz="1000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system and data analysis</a:t>
            </a:r>
            <a:r>
              <a:rPr lang="en" dirty="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 and read this presentation.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increase your knowledge.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this content in a personal way.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in a research form without using references.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US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Change in the content.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Submit it at any website.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US" sz="1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theft.</a:t>
            </a: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45"/>
          <p:cNvSpPr txBox="1"/>
          <p:nvPr/>
        </p:nvSpPr>
        <p:spPr>
          <a:xfrm>
            <a:off x="7279029" y="5856011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or more information about </a:t>
            </a:r>
            <a:r>
              <a:rPr lang="en" sz="1000" dirty="0" err="1">
                <a:solidFill>
                  <a:srgbClr val="FFFFFF"/>
                </a:solidFill>
              </a:rPr>
              <a:t>editin</a:t>
            </a:r>
            <a:r>
              <a:rPr lang="en" sz="1000" dirty="0">
                <a:solidFill>
                  <a:srgbClr val="FFFFFF"/>
                </a:solidFill>
              </a:rPr>
              <a:t> slides, please </a:t>
            </a:r>
            <a:r>
              <a:rPr lang="en" sz="900" dirty="0">
                <a:solidFill>
                  <a:srgbClr val="FFFFFF"/>
                </a:solidFill>
              </a:rPr>
              <a:t>read </a:t>
            </a:r>
            <a:r>
              <a:rPr lang="en" sz="1000" dirty="0">
                <a:solidFill>
                  <a:srgbClr val="FFFFFF"/>
                </a:solidFill>
              </a:rPr>
              <a:t>our FAQs or visit </a:t>
            </a:r>
            <a:r>
              <a:rPr lang="en" sz="1000" dirty="0" err="1">
                <a:solidFill>
                  <a:srgbClr val="FFFFFF"/>
                </a:solidFill>
              </a:rPr>
              <a:t>Slidesgo</a:t>
            </a:r>
            <a:r>
              <a:rPr lang="en" sz="1000" dirty="0">
                <a:solidFill>
                  <a:srgbClr val="FFFFFF"/>
                </a:solidFill>
              </a:rPr>
              <a:t> School:</a:t>
            </a:r>
            <a:endParaRPr sz="1000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 dirty="0">
                <a:solidFill>
                  <a:srgbClr val="FFFFFF"/>
                </a:solidFill>
              </a:rPr>
              <a:t> </a:t>
            </a:r>
            <a:r>
              <a:rPr lang="en" sz="1000" dirty="0">
                <a:solidFill>
                  <a:srgbClr val="FFFFFF"/>
                </a:solidFill>
              </a:rPr>
              <a:t>and</a:t>
            </a:r>
            <a:r>
              <a:rPr lang="en" sz="1200" dirty="0">
                <a:solidFill>
                  <a:srgbClr val="FFFFFF"/>
                </a:solidFill>
              </a:rPr>
              <a:t> </a:t>
            </a:r>
            <a:r>
              <a:rPr lang="en" sz="1000" u="sng" dirty="0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 dirty="0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b="0" dirty="0"/>
              <a:t>Prototype – Sign Up</a:t>
            </a:r>
            <a:br>
              <a:rPr lang="en-GB" b="0" dirty="0"/>
            </a:br>
            <a:endParaRPr dirty="0"/>
          </a:p>
        </p:txBody>
      </p:sp>
      <p:sp>
        <p:nvSpPr>
          <p:cNvPr id="204" name="Google Shape;204;p17"/>
          <p:cNvSpPr txBox="1"/>
          <p:nvPr/>
        </p:nvSpPr>
        <p:spPr>
          <a:xfrm>
            <a:off x="235106" y="565547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4866381-D142-F74D-9104-33852746C5C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7" y="1205692"/>
            <a:ext cx="3212259" cy="2451908"/>
          </a:xfrm>
          <a:prstGeom prst="rect">
            <a:avLst/>
          </a:prstGeom>
        </p:spPr>
      </p:pic>
      <p:sp>
        <p:nvSpPr>
          <p:cNvPr id="76" name="Google Shape;1200;p36">
            <a:extLst>
              <a:ext uri="{FF2B5EF4-FFF2-40B4-BE49-F238E27FC236}">
                <a16:creationId xmlns:a16="http://schemas.microsoft.com/office/drawing/2014/main" id="{52257BEB-5604-5944-8C5A-EA7CD3894E06}"/>
              </a:ext>
            </a:extLst>
          </p:cNvPr>
          <p:cNvSpPr txBox="1"/>
          <p:nvPr/>
        </p:nvSpPr>
        <p:spPr>
          <a:xfrm>
            <a:off x="6817500" y="2013150"/>
            <a:ext cx="1873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Staff &amp; Registration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7" name="Google Shape;1201;p36">
            <a:extLst>
              <a:ext uri="{FF2B5EF4-FFF2-40B4-BE49-F238E27FC236}">
                <a16:creationId xmlns:a16="http://schemas.microsoft.com/office/drawing/2014/main" id="{99BAB9DE-04FD-1E4E-B882-86CF7EE2121D}"/>
              </a:ext>
            </a:extLst>
          </p:cNvPr>
          <p:cNvSpPr txBox="1"/>
          <p:nvPr/>
        </p:nvSpPr>
        <p:spPr>
          <a:xfrm>
            <a:off x="4705350" y="1403550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Sign up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" name="Google Shape;1202;p36">
            <a:extLst>
              <a:ext uri="{FF2B5EF4-FFF2-40B4-BE49-F238E27FC236}">
                <a16:creationId xmlns:a16="http://schemas.microsoft.com/office/drawing/2014/main" id="{F475D248-85B7-8849-BCEE-E03D77031C80}"/>
              </a:ext>
            </a:extLst>
          </p:cNvPr>
          <p:cNvSpPr txBox="1"/>
          <p:nvPr/>
        </p:nvSpPr>
        <p:spPr>
          <a:xfrm>
            <a:off x="4705350" y="3873175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Terms &amp; Conditions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9" name="Google Shape;1203;p36">
            <a:extLst>
              <a:ext uri="{FF2B5EF4-FFF2-40B4-BE49-F238E27FC236}">
                <a16:creationId xmlns:a16="http://schemas.microsoft.com/office/drawing/2014/main" id="{E1ABC46E-47F1-5A43-A773-C4342D459F7B}"/>
              </a:ext>
            </a:extLst>
          </p:cNvPr>
          <p:cNvSpPr txBox="1"/>
          <p:nvPr/>
        </p:nvSpPr>
        <p:spPr>
          <a:xfrm>
            <a:off x="6817500" y="2174425"/>
            <a:ext cx="1689900" cy="69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Fira Sans"/>
                <a:ea typeface="Fira Sans"/>
                <a:cs typeface="Fira Sans"/>
                <a:sym typeface="Fira Sans"/>
              </a:rPr>
              <a:t>Send all forms of registration to staff to approve or reject it.</a:t>
            </a:r>
            <a:endParaRPr sz="10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0" name="Google Shape;1204;p36">
            <a:extLst>
              <a:ext uri="{FF2B5EF4-FFF2-40B4-BE49-F238E27FC236}">
                <a16:creationId xmlns:a16="http://schemas.microsoft.com/office/drawing/2014/main" id="{A0B52497-460E-E64C-AC83-15673D1CD835}"/>
              </a:ext>
            </a:extLst>
          </p:cNvPr>
          <p:cNvSpPr txBox="1"/>
          <p:nvPr/>
        </p:nvSpPr>
        <p:spPr>
          <a:xfrm>
            <a:off x="4705350" y="1561800"/>
            <a:ext cx="1689900" cy="700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Fira Sans"/>
                <a:ea typeface="Fira Sans"/>
                <a:cs typeface="Fira Sans"/>
                <a:sym typeface="Fira Sans"/>
              </a:rPr>
              <a:t>The customers need to sign up, to access to website of tip-top bakery.</a:t>
            </a:r>
            <a:endParaRPr sz="10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1" name="Google Shape;1205;p36">
            <a:extLst>
              <a:ext uri="{FF2B5EF4-FFF2-40B4-BE49-F238E27FC236}">
                <a16:creationId xmlns:a16="http://schemas.microsoft.com/office/drawing/2014/main" id="{62C62DD4-415F-064E-9CA9-6EEE24209BD2}"/>
              </a:ext>
            </a:extLst>
          </p:cNvPr>
          <p:cNvSpPr txBox="1"/>
          <p:nvPr/>
        </p:nvSpPr>
        <p:spPr>
          <a:xfrm>
            <a:off x="4705350" y="4160274"/>
            <a:ext cx="1689900" cy="6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The customers need to accept the terms before submit the form of the registration.</a:t>
            </a:r>
            <a:endParaRPr sz="10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3" name="Google Shape;1207;p36">
            <a:extLst>
              <a:ext uri="{FF2B5EF4-FFF2-40B4-BE49-F238E27FC236}">
                <a16:creationId xmlns:a16="http://schemas.microsoft.com/office/drawing/2014/main" id="{03AA74AF-FEF8-434F-9781-4432FDA03562}"/>
              </a:ext>
            </a:extLst>
          </p:cNvPr>
          <p:cNvSpPr txBox="1"/>
          <p:nvPr/>
        </p:nvSpPr>
        <p:spPr>
          <a:xfrm>
            <a:off x="4705350" y="2638363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Entry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5" name="Google Shape;1209;p36">
            <a:extLst>
              <a:ext uri="{FF2B5EF4-FFF2-40B4-BE49-F238E27FC236}">
                <a16:creationId xmlns:a16="http://schemas.microsoft.com/office/drawing/2014/main" id="{822A9C22-7802-B847-A2C7-B623ED3ABD25}"/>
              </a:ext>
            </a:extLst>
          </p:cNvPr>
          <p:cNvSpPr txBox="1"/>
          <p:nvPr/>
        </p:nvSpPr>
        <p:spPr>
          <a:xfrm>
            <a:off x="4705350" y="2646575"/>
            <a:ext cx="1689900" cy="85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The customers need to write details about them. </a:t>
            </a:r>
            <a:endParaRPr sz="10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86" name="Google Shape;1210;p36">
            <a:extLst>
              <a:ext uri="{FF2B5EF4-FFF2-40B4-BE49-F238E27FC236}">
                <a16:creationId xmlns:a16="http://schemas.microsoft.com/office/drawing/2014/main" id="{8FB7A4AC-5BDA-EC41-B67A-23C9237DAB31}"/>
              </a:ext>
            </a:extLst>
          </p:cNvPr>
          <p:cNvCxnSpPr/>
          <p:nvPr/>
        </p:nvCxnSpPr>
        <p:spPr>
          <a:xfrm>
            <a:off x="4647075" y="3607550"/>
            <a:ext cx="0" cy="1057200"/>
          </a:xfrm>
          <a:prstGeom prst="straightConnector1">
            <a:avLst/>
          </a:prstGeom>
          <a:noFill/>
          <a:ln w="38100" cap="flat" cmpd="sng">
            <a:solidFill>
              <a:srgbClr val="B69BE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1217;p36">
            <a:extLst>
              <a:ext uri="{FF2B5EF4-FFF2-40B4-BE49-F238E27FC236}">
                <a16:creationId xmlns:a16="http://schemas.microsoft.com/office/drawing/2014/main" id="{72D60E24-6B5F-884B-9567-DCB3E85394C4}"/>
              </a:ext>
            </a:extLst>
          </p:cNvPr>
          <p:cNvSpPr txBox="1"/>
          <p:nvPr/>
        </p:nvSpPr>
        <p:spPr>
          <a:xfrm>
            <a:off x="4705350" y="1124663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8" name="Google Shape;1218;p36">
            <a:extLst>
              <a:ext uri="{FF2B5EF4-FFF2-40B4-BE49-F238E27FC236}">
                <a16:creationId xmlns:a16="http://schemas.microsoft.com/office/drawing/2014/main" id="{F7023A96-A97E-9A42-9662-38CC14F37E17}"/>
              </a:ext>
            </a:extLst>
          </p:cNvPr>
          <p:cNvSpPr txBox="1"/>
          <p:nvPr/>
        </p:nvSpPr>
        <p:spPr>
          <a:xfrm>
            <a:off x="4705350" y="235947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9" name="Google Shape;1219;p36">
            <a:extLst>
              <a:ext uri="{FF2B5EF4-FFF2-40B4-BE49-F238E27FC236}">
                <a16:creationId xmlns:a16="http://schemas.microsoft.com/office/drawing/2014/main" id="{B0EC7A6E-D329-E04F-9EFE-9C9E43997DEA}"/>
              </a:ext>
            </a:extLst>
          </p:cNvPr>
          <p:cNvSpPr txBox="1"/>
          <p:nvPr/>
        </p:nvSpPr>
        <p:spPr>
          <a:xfrm>
            <a:off x="4705350" y="359428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0" name="Google Shape;1220;p36">
            <a:extLst>
              <a:ext uri="{FF2B5EF4-FFF2-40B4-BE49-F238E27FC236}">
                <a16:creationId xmlns:a16="http://schemas.microsoft.com/office/drawing/2014/main" id="{239993D8-426A-B349-A737-48DF29DA38CD}"/>
              </a:ext>
            </a:extLst>
          </p:cNvPr>
          <p:cNvSpPr txBox="1"/>
          <p:nvPr/>
        </p:nvSpPr>
        <p:spPr>
          <a:xfrm>
            <a:off x="6819000" y="1734263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92" name="Google Shape;1222;p36">
            <a:extLst>
              <a:ext uri="{FF2B5EF4-FFF2-40B4-BE49-F238E27FC236}">
                <a16:creationId xmlns:a16="http://schemas.microsoft.com/office/drawing/2014/main" id="{1017ECB8-2466-C848-AED9-43571546749F}"/>
              </a:ext>
            </a:extLst>
          </p:cNvPr>
          <p:cNvCxnSpPr/>
          <p:nvPr/>
        </p:nvCxnSpPr>
        <p:spPr>
          <a:xfrm>
            <a:off x="4647075" y="238050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1223;p36">
            <a:extLst>
              <a:ext uri="{FF2B5EF4-FFF2-40B4-BE49-F238E27FC236}">
                <a16:creationId xmlns:a16="http://schemas.microsoft.com/office/drawing/2014/main" id="{1A255166-24E9-DA4E-BA50-277A7090B758}"/>
              </a:ext>
            </a:extLst>
          </p:cNvPr>
          <p:cNvCxnSpPr/>
          <p:nvPr/>
        </p:nvCxnSpPr>
        <p:spPr>
          <a:xfrm>
            <a:off x="4647075" y="115345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1225;p36">
            <a:extLst>
              <a:ext uri="{FF2B5EF4-FFF2-40B4-BE49-F238E27FC236}">
                <a16:creationId xmlns:a16="http://schemas.microsoft.com/office/drawing/2014/main" id="{98E69A83-CF7B-2948-985C-4BECA65965A9}"/>
              </a:ext>
            </a:extLst>
          </p:cNvPr>
          <p:cNvCxnSpPr/>
          <p:nvPr/>
        </p:nvCxnSpPr>
        <p:spPr>
          <a:xfrm>
            <a:off x="6757925" y="176305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D3E3E93-EA4D-4148-B284-FDADBC9D27CC}"/>
              </a:ext>
            </a:extLst>
          </p:cNvPr>
          <p:cNvSpPr txBox="1"/>
          <p:nvPr/>
        </p:nvSpPr>
        <p:spPr>
          <a:xfrm>
            <a:off x="0" y="4928056"/>
            <a:ext cx="24641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sz="800" dirty="0"/>
              <a:t>Present</a:t>
            </a:r>
            <a:r>
              <a:rPr lang="ar-SA" sz="800" dirty="0"/>
              <a:t> </a:t>
            </a:r>
            <a:r>
              <a:rPr lang="en-US" sz="800" dirty="0"/>
              <a:t>by Eslam Magdy Rezk Ebrahim Hassanin</a:t>
            </a:r>
            <a:endParaRPr lang="en-EG" sz="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b="0" dirty="0"/>
              <a:t>Prototype – Log in</a:t>
            </a:r>
            <a:endParaRPr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FEDCB80-9B99-3042-936A-EC43CF67EC6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07" y="1453197"/>
            <a:ext cx="3608070" cy="2237105"/>
          </a:xfrm>
          <a:prstGeom prst="rect">
            <a:avLst/>
          </a:prstGeom>
        </p:spPr>
      </p:pic>
      <p:sp>
        <p:nvSpPr>
          <p:cNvPr id="41" name="Google Shape;542;p26">
            <a:extLst>
              <a:ext uri="{FF2B5EF4-FFF2-40B4-BE49-F238E27FC236}">
                <a16:creationId xmlns:a16="http://schemas.microsoft.com/office/drawing/2014/main" id="{5457BAB7-55BD-B847-8628-3C06C4496064}"/>
              </a:ext>
            </a:extLst>
          </p:cNvPr>
          <p:cNvSpPr/>
          <p:nvPr/>
        </p:nvSpPr>
        <p:spPr>
          <a:xfrm>
            <a:off x="4896025" y="1403131"/>
            <a:ext cx="39168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544;p26">
            <a:extLst>
              <a:ext uri="{FF2B5EF4-FFF2-40B4-BE49-F238E27FC236}">
                <a16:creationId xmlns:a16="http://schemas.microsoft.com/office/drawing/2014/main" id="{09B6954C-7929-EE4C-870D-F869F325E6D1}"/>
              </a:ext>
            </a:extLst>
          </p:cNvPr>
          <p:cNvSpPr txBox="1"/>
          <p:nvPr/>
        </p:nvSpPr>
        <p:spPr>
          <a:xfrm>
            <a:off x="5027425" y="3310356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Account Security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" name="Google Shape;545;p26">
            <a:extLst>
              <a:ext uri="{FF2B5EF4-FFF2-40B4-BE49-F238E27FC236}">
                <a16:creationId xmlns:a16="http://schemas.microsoft.com/office/drawing/2014/main" id="{6666D2DE-DA41-174D-B230-90950EF97FB1}"/>
              </a:ext>
            </a:extLst>
          </p:cNvPr>
          <p:cNvSpPr txBox="1"/>
          <p:nvPr/>
        </p:nvSpPr>
        <p:spPr>
          <a:xfrm>
            <a:off x="5027425" y="3439943"/>
            <a:ext cx="1788900" cy="121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customer should write his user name and password then click sign in.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Google Shape;546;p26">
            <a:extLst>
              <a:ext uri="{FF2B5EF4-FFF2-40B4-BE49-F238E27FC236}">
                <a16:creationId xmlns:a16="http://schemas.microsoft.com/office/drawing/2014/main" id="{E8147FAC-FAA8-3D43-9D7F-0385F3CBFFF3}"/>
              </a:ext>
            </a:extLst>
          </p:cNvPr>
          <p:cNvSpPr txBox="1"/>
          <p:nvPr/>
        </p:nvSpPr>
        <p:spPr>
          <a:xfrm>
            <a:off x="6892525" y="3310356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Store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" name="Google Shape;547;p26">
            <a:extLst>
              <a:ext uri="{FF2B5EF4-FFF2-40B4-BE49-F238E27FC236}">
                <a16:creationId xmlns:a16="http://schemas.microsoft.com/office/drawing/2014/main" id="{90D38D74-9DBA-E845-B47B-BA5C585218F5}"/>
              </a:ext>
            </a:extLst>
          </p:cNvPr>
          <p:cNvSpPr txBox="1"/>
          <p:nvPr/>
        </p:nvSpPr>
        <p:spPr>
          <a:xfrm>
            <a:off x="6892525" y="3638256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GB" sz="1000" dirty="0">
                <a:latin typeface="Roboto"/>
                <a:ea typeface="Roboto"/>
                <a:cs typeface="Roboto"/>
                <a:sym typeface="Roboto"/>
              </a:rPr>
              <a:t>The system will verify the validity of the data by comparing it in the data base</a:t>
            </a:r>
            <a:r>
              <a:rPr lang="ar-SA" sz="10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552;p26">
            <a:extLst>
              <a:ext uri="{FF2B5EF4-FFF2-40B4-BE49-F238E27FC236}">
                <a16:creationId xmlns:a16="http://schemas.microsoft.com/office/drawing/2014/main" id="{932802AF-650D-0249-8516-21F49B60DD74}"/>
              </a:ext>
            </a:extLst>
          </p:cNvPr>
          <p:cNvSpPr/>
          <p:nvPr/>
        </p:nvSpPr>
        <p:spPr>
          <a:xfrm>
            <a:off x="5297925" y="1041619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553;p26">
            <a:extLst>
              <a:ext uri="{FF2B5EF4-FFF2-40B4-BE49-F238E27FC236}">
                <a16:creationId xmlns:a16="http://schemas.microsoft.com/office/drawing/2014/main" id="{7F65B3DA-324D-7C48-8C1D-2DD2891F257B}"/>
              </a:ext>
            </a:extLst>
          </p:cNvPr>
          <p:cNvSpPr txBox="1"/>
          <p:nvPr/>
        </p:nvSpPr>
        <p:spPr>
          <a:xfrm>
            <a:off x="5719125" y="1172869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Log in Interface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" name="Google Shape;554;p26">
            <a:extLst>
              <a:ext uri="{FF2B5EF4-FFF2-40B4-BE49-F238E27FC236}">
                <a16:creationId xmlns:a16="http://schemas.microsoft.com/office/drawing/2014/main" id="{814399B1-D276-E14C-A1E3-CBC338AEAE2A}"/>
              </a:ext>
            </a:extLst>
          </p:cNvPr>
          <p:cNvSpPr/>
          <p:nvPr/>
        </p:nvSpPr>
        <p:spPr>
          <a:xfrm>
            <a:off x="5322475" y="1921294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55;p26">
            <a:extLst>
              <a:ext uri="{FF2B5EF4-FFF2-40B4-BE49-F238E27FC236}">
                <a16:creationId xmlns:a16="http://schemas.microsoft.com/office/drawing/2014/main" id="{CFD65C30-61C8-2D4F-9D42-87C3C4846706}"/>
              </a:ext>
            </a:extLst>
          </p:cNvPr>
          <p:cNvSpPr/>
          <p:nvPr/>
        </p:nvSpPr>
        <p:spPr>
          <a:xfrm>
            <a:off x="7187575" y="1921294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56;p26">
            <a:extLst>
              <a:ext uri="{FF2B5EF4-FFF2-40B4-BE49-F238E27FC236}">
                <a16:creationId xmlns:a16="http://schemas.microsoft.com/office/drawing/2014/main" id="{EFCAA682-35DE-E743-B543-66CE9DBD8DFA}"/>
              </a:ext>
            </a:extLst>
          </p:cNvPr>
          <p:cNvSpPr/>
          <p:nvPr/>
        </p:nvSpPr>
        <p:spPr>
          <a:xfrm>
            <a:off x="6607075" y="2421694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57;p26">
            <a:extLst>
              <a:ext uri="{FF2B5EF4-FFF2-40B4-BE49-F238E27FC236}">
                <a16:creationId xmlns:a16="http://schemas.microsoft.com/office/drawing/2014/main" id="{61B01F57-26CB-3C41-BC97-7697B3086012}"/>
              </a:ext>
            </a:extLst>
          </p:cNvPr>
          <p:cNvGrpSpPr/>
          <p:nvPr/>
        </p:nvGrpSpPr>
        <p:grpSpPr>
          <a:xfrm>
            <a:off x="7577254" y="2328731"/>
            <a:ext cx="419443" cy="420487"/>
            <a:chOff x="-3771675" y="3971775"/>
            <a:chExt cx="291300" cy="292025"/>
          </a:xfrm>
        </p:grpSpPr>
        <p:sp>
          <p:nvSpPr>
            <p:cNvPr id="52" name="Google Shape;558;p26">
              <a:extLst>
                <a:ext uri="{FF2B5EF4-FFF2-40B4-BE49-F238E27FC236}">
                  <a16:creationId xmlns:a16="http://schemas.microsoft.com/office/drawing/2014/main" id="{EF388244-4145-A247-97C1-0973C4F2D32A}"/>
                </a:ext>
              </a:extLst>
            </p:cNvPr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59;p26">
              <a:extLst>
                <a:ext uri="{FF2B5EF4-FFF2-40B4-BE49-F238E27FC236}">
                  <a16:creationId xmlns:a16="http://schemas.microsoft.com/office/drawing/2014/main" id="{AF154CF4-2244-EC45-8059-DE86B14828FB}"/>
                </a:ext>
              </a:extLst>
            </p:cNvPr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60;p26">
              <a:extLst>
                <a:ext uri="{FF2B5EF4-FFF2-40B4-BE49-F238E27FC236}">
                  <a16:creationId xmlns:a16="http://schemas.microsoft.com/office/drawing/2014/main" id="{20002793-4B4C-CF4D-93BB-0A99DC013A25}"/>
                </a:ext>
              </a:extLst>
            </p:cNvPr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61;p26">
              <a:extLst>
                <a:ext uri="{FF2B5EF4-FFF2-40B4-BE49-F238E27FC236}">
                  <a16:creationId xmlns:a16="http://schemas.microsoft.com/office/drawing/2014/main" id="{46D5A836-C5A8-B940-B47F-0F5ED73B9401}"/>
                </a:ext>
              </a:extLst>
            </p:cNvPr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2;p26">
              <a:extLst>
                <a:ext uri="{FF2B5EF4-FFF2-40B4-BE49-F238E27FC236}">
                  <a16:creationId xmlns:a16="http://schemas.microsoft.com/office/drawing/2014/main" id="{80525A2D-1217-F844-ACF9-A9C6A3F9BFE9}"/>
                </a:ext>
              </a:extLst>
            </p:cNvPr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63;p26">
            <a:extLst>
              <a:ext uri="{FF2B5EF4-FFF2-40B4-BE49-F238E27FC236}">
                <a16:creationId xmlns:a16="http://schemas.microsoft.com/office/drawing/2014/main" id="{F2A4E299-CACB-1A45-81B9-305445773CB7}"/>
              </a:ext>
            </a:extLst>
          </p:cNvPr>
          <p:cNvGrpSpPr/>
          <p:nvPr/>
        </p:nvGrpSpPr>
        <p:grpSpPr>
          <a:xfrm>
            <a:off x="5733702" y="2328669"/>
            <a:ext cx="376345" cy="420611"/>
            <a:chOff x="2423775" y="3226875"/>
            <a:chExt cx="259925" cy="295000"/>
          </a:xfrm>
        </p:grpSpPr>
        <p:sp>
          <p:nvSpPr>
            <p:cNvPr id="58" name="Google Shape;564;p26">
              <a:extLst>
                <a:ext uri="{FF2B5EF4-FFF2-40B4-BE49-F238E27FC236}">
                  <a16:creationId xmlns:a16="http://schemas.microsoft.com/office/drawing/2014/main" id="{AD32B4DA-1B65-CF47-88A5-7A486F286109}"/>
                </a:ext>
              </a:extLst>
            </p:cNvPr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65;p26">
              <a:extLst>
                <a:ext uri="{FF2B5EF4-FFF2-40B4-BE49-F238E27FC236}">
                  <a16:creationId xmlns:a16="http://schemas.microsoft.com/office/drawing/2014/main" id="{50DC11C5-68D7-8549-A095-67702E8B8DA5}"/>
                </a:ext>
              </a:extLst>
            </p:cNvPr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66;p26">
              <a:extLst>
                <a:ext uri="{FF2B5EF4-FFF2-40B4-BE49-F238E27FC236}">
                  <a16:creationId xmlns:a16="http://schemas.microsoft.com/office/drawing/2014/main" id="{1FB2547E-BAC9-7045-A98E-A6928BA2186F}"/>
                </a:ext>
              </a:extLst>
            </p:cNvPr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7DAA54B-DBD7-704E-A99A-C4A2BED59E16}"/>
              </a:ext>
            </a:extLst>
          </p:cNvPr>
          <p:cNvSpPr/>
          <p:nvPr/>
        </p:nvSpPr>
        <p:spPr>
          <a:xfrm>
            <a:off x="0" y="4920059"/>
            <a:ext cx="24641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G" sz="800" dirty="0"/>
              <a:t>Present</a:t>
            </a:r>
            <a:r>
              <a:rPr lang="ar-SA" sz="800" dirty="0"/>
              <a:t> </a:t>
            </a:r>
            <a:r>
              <a:rPr lang="en-US" sz="800" dirty="0"/>
              <a:t>by Eslam Magdy Rezk Ebrahim Hassanin</a:t>
            </a:r>
            <a:endParaRPr lang="en-EG" sz="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1A3F8F-E1B8-F840-BE92-E266CE37DCE0}"/>
              </a:ext>
            </a:extLst>
          </p:cNvPr>
          <p:cNvSpPr/>
          <p:nvPr/>
        </p:nvSpPr>
        <p:spPr>
          <a:xfrm>
            <a:off x="7101775" y="4919597"/>
            <a:ext cx="20409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Next slide is represented by Jerry </a:t>
            </a:r>
            <a:r>
              <a:rPr lang="de-DE" sz="800" dirty="0"/>
              <a:t>Justin</a:t>
            </a:r>
            <a:r>
              <a:rPr lang="en-EG" sz="800" dirty="0"/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b="0" dirty="0"/>
              <a:t>Prototype – </a:t>
            </a:r>
            <a:r>
              <a:rPr lang="en-US" b="0" dirty="0"/>
              <a:t>Account Details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0404DB-5AD2-B34B-9D7F-A407C6343C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5736"/>
            <a:ext cx="3339737" cy="2766333"/>
          </a:xfrm>
          <a:prstGeom prst="rect">
            <a:avLst/>
          </a:prstGeom>
        </p:spPr>
      </p:pic>
      <p:sp>
        <p:nvSpPr>
          <p:cNvPr id="19" name="Google Shape;536;p26">
            <a:extLst>
              <a:ext uri="{FF2B5EF4-FFF2-40B4-BE49-F238E27FC236}">
                <a16:creationId xmlns:a16="http://schemas.microsoft.com/office/drawing/2014/main" id="{1B074604-9910-BB4C-A853-8B6665FF130E}"/>
              </a:ext>
            </a:extLst>
          </p:cNvPr>
          <p:cNvSpPr/>
          <p:nvPr/>
        </p:nvSpPr>
        <p:spPr>
          <a:xfrm>
            <a:off x="4770000" y="1543775"/>
            <a:ext cx="39168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37;p26">
            <a:extLst>
              <a:ext uri="{FF2B5EF4-FFF2-40B4-BE49-F238E27FC236}">
                <a16:creationId xmlns:a16="http://schemas.microsoft.com/office/drawing/2014/main" id="{3670546A-154A-F744-A039-E77E7F14F253}"/>
              </a:ext>
            </a:extLst>
          </p:cNvPr>
          <p:cNvSpPr/>
          <p:nvPr/>
        </p:nvSpPr>
        <p:spPr>
          <a:xfrm>
            <a:off x="5171900" y="1182263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38;p26">
            <a:extLst>
              <a:ext uri="{FF2B5EF4-FFF2-40B4-BE49-F238E27FC236}">
                <a16:creationId xmlns:a16="http://schemas.microsoft.com/office/drawing/2014/main" id="{1E9B8A73-F1EC-D641-8AAD-BB67E7A70FF3}"/>
              </a:ext>
            </a:extLst>
          </p:cNvPr>
          <p:cNvSpPr txBox="1"/>
          <p:nvPr/>
        </p:nvSpPr>
        <p:spPr>
          <a:xfrm>
            <a:off x="5593075" y="131351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Update information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" name="Google Shape;539;p26">
            <a:extLst>
              <a:ext uri="{FF2B5EF4-FFF2-40B4-BE49-F238E27FC236}">
                <a16:creationId xmlns:a16="http://schemas.microsoft.com/office/drawing/2014/main" id="{ADD33587-E699-3444-9736-33280CF5F724}"/>
              </a:ext>
            </a:extLst>
          </p:cNvPr>
          <p:cNvSpPr/>
          <p:nvPr/>
        </p:nvSpPr>
        <p:spPr>
          <a:xfrm>
            <a:off x="5196450" y="206193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540;p26">
            <a:extLst>
              <a:ext uri="{FF2B5EF4-FFF2-40B4-BE49-F238E27FC236}">
                <a16:creationId xmlns:a16="http://schemas.microsoft.com/office/drawing/2014/main" id="{82604BBF-4C3D-C149-8618-E3884CC28DAD}"/>
              </a:ext>
            </a:extLst>
          </p:cNvPr>
          <p:cNvSpPr/>
          <p:nvPr/>
        </p:nvSpPr>
        <p:spPr>
          <a:xfrm>
            <a:off x="7061550" y="206193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41;p26">
            <a:extLst>
              <a:ext uri="{FF2B5EF4-FFF2-40B4-BE49-F238E27FC236}">
                <a16:creationId xmlns:a16="http://schemas.microsoft.com/office/drawing/2014/main" id="{583C5624-6E96-2B45-9BA0-EDEC14FB3346}"/>
              </a:ext>
            </a:extLst>
          </p:cNvPr>
          <p:cNvSpPr/>
          <p:nvPr/>
        </p:nvSpPr>
        <p:spPr>
          <a:xfrm>
            <a:off x="6481050" y="2562338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48;p26">
            <a:extLst>
              <a:ext uri="{FF2B5EF4-FFF2-40B4-BE49-F238E27FC236}">
                <a16:creationId xmlns:a16="http://schemas.microsoft.com/office/drawing/2014/main" id="{DA970AD1-16C8-9A46-AE42-4B4BCADEC87C}"/>
              </a:ext>
            </a:extLst>
          </p:cNvPr>
          <p:cNvSpPr txBox="1"/>
          <p:nvPr/>
        </p:nvSpPr>
        <p:spPr>
          <a:xfrm>
            <a:off x="490140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New Information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" name="Google Shape;549;p26">
            <a:extLst>
              <a:ext uri="{FF2B5EF4-FFF2-40B4-BE49-F238E27FC236}">
                <a16:creationId xmlns:a16="http://schemas.microsoft.com/office/drawing/2014/main" id="{3FD6FF03-BF84-E74D-829E-08EF277951DA}"/>
              </a:ext>
            </a:extLst>
          </p:cNvPr>
          <p:cNvSpPr txBox="1"/>
          <p:nvPr/>
        </p:nvSpPr>
        <p:spPr>
          <a:xfrm>
            <a:off x="4901400" y="3778900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lvl="0" algn="ctr" rtl="1">
              <a:lnSpc>
                <a:spcPct val="115000"/>
              </a:lnSpc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customer can update his data in the system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550;p26">
            <a:extLst>
              <a:ext uri="{FF2B5EF4-FFF2-40B4-BE49-F238E27FC236}">
                <a16:creationId xmlns:a16="http://schemas.microsoft.com/office/drawing/2014/main" id="{0407FCA7-2707-3244-89D5-F5AF17059824}"/>
              </a:ext>
            </a:extLst>
          </p:cNvPr>
          <p:cNvSpPr txBox="1"/>
          <p:nvPr/>
        </p:nvSpPr>
        <p:spPr>
          <a:xfrm>
            <a:off x="6690300" y="3451000"/>
            <a:ext cx="1941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Check validity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" name="Google Shape;551;p26">
            <a:extLst>
              <a:ext uri="{FF2B5EF4-FFF2-40B4-BE49-F238E27FC236}">
                <a16:creationId xmlns:a16="http://schemas.microsoft.com/office/drawing/2014/main" id="{52AD129B-7BE6-914F-832D-28E5D06DDDE4}"/>
              </a:ext>
            </a:extLst>
          </p:cNvPr>
          <p:cNvSpPr txBox="1"/>
          <p:nvPr/>
        </p:nvSpPr>
        <p:spPr>
          <a:xfrm>
            <a:off x="6766500" y="3778900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lvl="0" algn="ctr"/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data is checked, validated, and then approved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" name="Google Shape;567;p26">
            <a:extLst>
              <a:ext uri="{FF2B5EF4-FFF2-40B4-BE49-F238E27FC236}">
                <a16:creationId xmlns:a16="http://schemas.microsoft.com/office/drawing/2014/main" id="{E8521C0D-00AB-FA4B-8792-4294872737E5}"/>
              </a:ext>
            </a:extLst>
          </p:cNvPr>
          <p:cNvGrpSpPr/>
          <p:nvPr/>
        </p:nvGrpSpPr>
        <p:grpSpPr>
          <a:xfrm>
            <a:off x="7445098" y="2469307"/>
            <a:ext cx="431703" cy="420622"/>
            <a:chOff x="946175" y="3253275"/>
            <a:chExt cx="298550" cy="296150"/>
          </a:xfrm>
        </p:grpSpPr>
        <p:sp>
          <p:nvSpPr>
            <p:cNvPr id="30" name="Google Shape;568;p26">
              <a:extLst>
                <a:ext uri="{FF2B5EF4-FFF2-40B4-BE49-F238E27FC236}">
                  <a16:creationId xmlns:a16="http://schemas.microsoft.com/office/drawing/2014/main" id="{C2468070-360B-6048-8DFD-D8B3A23525D9}"/>
                </a:ext>
              </a:extLst>
            </p:cNvPr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69;p26">
              <a:extLst>
                <a:ext uri="{FF2B5EF4-FFF2-40B4-BE49-F238E27FC236}">
                  <a16:creationId xmlns:a16="http://schemas.microsoft.com/office/drawing/2014/main" id="{1B6FD639-D894-384C-B70F-38DDA6759FC2}"/>
                </a:ext>
              </a:extLst>
            </p:cNvPr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70;p26">
              <a:extLst>
                <a:ext uri="{FF2B5EF4-FFF2-40B4-BE49-F238E27FC236}">
                  <a16:creationId xmlns:a16="http://schemas.microsoft.com/office/drawing/2014/main" id="{467D7A65-C5DC-3140-853C-0725DDBC46A7}"/>
                </a:ext>
              </a:extLst>
            </p:cNvPr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71;p26">
              <a:extLst>
                <a:ext uri="{FF2B5EF4-FFF2-40B4-BE49-F238E27FC236}">
                  <a16:creationId xmlns:a16="http://schemas.microsoft.com/office/drawing/2014/main" id="{684506D3-2408-D34C-85A1-3D20401BC0EF}"/>
                </a:ext>
              </a:extLst>
            </p:cNvPr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72;p26">
              <a:extLst>
                <a:ext uri="{FF2B5EF4-FFF2-40B4-BE49-F238E27FC236}">
                  <a16:creationId xmlns:a16="http://schemas.microsoft.com/office/drawing/2014/main" id="{5319FD56-FB62-2E4F-B095-A6A75EA0546D}"/>
                </a:ext>
              </a:extLst>
            </p:cNvPr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573;p26">
            <a:extLst>
              <a:ext uri="{FF2B5EF4-FFF2-40B4-BE49-F238E27FC236}">
                <a16:creationId xmlns:a16="http://schemas.microsoft.com/office/drawing/2014/main" id="{FEF58042-2C16-0149-AE29-050AE6C2889D}"/>
              </a:ext>
            </a:extLst>
          </p:cNvPr>
          <p:cNvGrpSpPr/>
          <p:nvPr/>
        </p:nvGrpSpPr>
        <p:grpSpPr>
          <a:xfrm>
            <a:off x="5585532" y="2469313"/>
            <a:ext cx="420635" cy="420610"/>
            <a:chOff x="946175" y="3619500"/>
            <a:chExt cx="296975" cy="293825"/>
          </a:xfrm>
        </p:grpSpPr>
        <p:sp>
          <p:nvSpPr>
            <p:cNvPr id="36" name="Google Shape;574;p26">
              <a:extLst>
                <a:ext uri="{FF2B5EF4-FFF2-40B4-BE49-F238E27FC236}">
                  <a16:creationId xmlns:a16="http://schemas.microsoft.com/office/drawing/2014/main" id="{FC196CCE-FE38-0545-A656-5EB8C7C03A6C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75;p26">
              <a:extLst>
                <a:ext uri="{FF2B5EF4-FFF2-40B4-BE49-F238E27FC236}">
                  <a16:creationId xmlns:a16="http://schemas.microsoft.com/office/drawing/2014/main" id="{002DD43E-E564-2C44-8DD1-DAD3D2FD285F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76;p26">
              <a:extLst>
                <a:ext uri="{FF2B5EF4-FFF2-40B4-BE49-F238E27FC236}">
                  <a16:creationId xmlns:a16="http://schemas.microsoft.com/office/drawing/2014/main" id="{89AE795B-80D1-7E43-A691-9537183182B7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77;p26">
              <a:extLst>
                <a:ext uri="{FF2B5EF4-FFF2-40B4-BE49-F238E27FC236}">
                  <a16:creationId xmlns:a16="http://schemas.microsoft.com/office/drawing/2014/main" id="{10BD3569-161A-B142-B247-CDE3921D17BC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78;p26">
              <a:extLst>
                <a:ext uri="{FF2B5EF4-FFF2-40B4-BE49-F238E27FC236}">
                  <a16:creationId xmlns:a16="http://schemas.microsoft.com/office/drawing/2014/main" id="{0761B234-73E4-3E41-8943-2718557EFCEF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79;p26">
              <a:extLst>
                <a:ext uri="{FF2B5EF4-FFF2-40B4-BE49-F238E27FC236}">
                  <a16:creationId xmlns:a16="http://schemas.microsoft.com/office/drawing/2014/main" id="{CA36CDC3-D5B8-4D49-8B61-4F982FDCDC89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8A951EE-681A-7640-A999-167AC320382A}"/>
              </a:ext>
            </a:extLst>
          </p:cNvPr>
          <p:cNvSpPr/>
          <p:nvPr/>
        </p:nvSpPr>
        <p:spPr>
          <a:xfrm>
            <a:off x="65218" y="4928056"/>
            <a:ext cx="12618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800" dirty="0"/>
              <a:t>Present by Jerry </a:t>
            </a:r>
            <a:r>
              <a:rPr lang="de-DE" sz="800" dirty="0"/>
              <a:t>Justin</a:t>
            </a:r>
            <a:r>
              <a:rPr lang="en-EG" sz="800" dirty="0"/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-GB" b="0" dirty="0"/>
              <a:t>Prototype – </a:t>
            </a:r>
            <a:r>
              <a:rPr lang="en-US" b="0" dirty="0"/>
              <a:t>Account Information</a:t>
            </a:r>
            <a:endParaRPr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25FD567-14F3-934D-B44A-BEB89199F4F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8" y="1086604"/>
            <a:ext cx="3634868" cy="3454709"/>
          </a:xfrm>
          <a:prstGeom prst="rect">
            <a:avLst/>
          </a:prstGeom>
        </p:spPr>
      </p:pic>
      <p:sp>
        <p:nvSpPr>
          <p:cNvPr id="50" name="Google Shape;1495;p42">
            <a:extLst>
              <a:ext uri="{FF2B5EF4-FFF2-40B4-BE49-F238E27FC236}">
                <a16:creationId xmlns:a16="http://schemas.microsoft.com/office/drawing/2014/main" id="{07E22C82-CB0F-454B-8D5F-4531470698EA}"/>
              </a:ext>
            </a:extLst>
          </p:cNvPr>
          <p:cNvSpPr/>
          <p:nvPr/>
        </p:nvSpPr>
        <p:spPr>
          <a:xfrm>
            <a:off x="6186675" y="4155902"/>
            <a:ext cx="2790343" cy="38541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496;p42">
            <a:extLst>
              <a:ext uri="{FF2B5EF4-FFF2-40B4-BE49-F238E27FC236}">
                <a16:creationId xmlns:a16="http://schemas.microsoft.com/office/drawing/2014/main" id="{F6C8B29F-F205-2C45-A216-E13BC5EB021E}"/>
              </a:ext>
            </a:extLst>
          </p:cNvPr>
          <p:cNvSpPr/>
          <p:nvPr/>
        </p:nvSpPr>
        <p:spPr>
          <a:xfrm>
            <a:off x="6186675" y="3325127"/>
            <a:ext cx="2790343" cy="38541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497;p42">
            <a:extLst>
              <a:ext uri="{FF2B5EF4-FFF2-40B4-BE49-F238E27FC236}">
                <a16:creationId xmlns:a16="http://schemas.microsoft.com/office/drawing/2014/main" id="{2D86043C-773D-7F42-8604-350369C85C28}"/>
              </a:ext>
            </a:extLst>
          </p:cNvPr>
          <p:cNvSpPr/>
          <p:nvPr/>
        </p:nvSpPr>
        <p:spPr>
          <a:xfrm>
            <a:off x="6186675" y="2494052"/>
            <a:ext cx="2790343" cy="38541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498;p42">
            <a:extLst>
              <a:ext uri="{FF2B5EF4-FFF2-40B4-BE49-F238E27FC236}">
                <a16:creationId xmlns:a16="http://schemas.microsoft.com/office/drawing/2014/main" id="{DD392D9C-C65D-9348-A3CA-7E78CA6CC6F3}"/>
              </a:ext>
            </a:extLst>
          </p:cNvPr>
          <p:cNvSpPr/>
          <p:nvPr/>
        </p:nvSpPr>
        <p:spPr>
          <a:xfrm>
            <a:off x="6186675" y="1663177"/>
            <a:ext cx="2790343" cy="38541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485;p42">
            <a:extLst>
              <a:ext uri="{FF2B5EF4-FFF2-40B4-BE49-F238E27FC236}">
                <a16:creationId xmlns:a16="http://schemas.microsoft.com/office/drawing/2014/main" id="{7757C167-201A-5546-A901-339E791885B1}"/>
              </a:ext>
            </a:extLst>
          </p:cNvPr>
          <p:cNvSpPr/>
          <p:nvPr/>
        </p:nvSpPr>
        <p:spPr>
          <a:xfrm>
            <a:off x="6186664" y="1690531"/>
            <a:ext cx="2790342" cy="266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customer manages his payment method </a:t>
            </a:r>
            <a:endParaRPr sz="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5" name="Google Shape;1499;p42">
            <a:extLst>
              <a:ext uri="{FF2B5EF4-FFF2-40B4-BE49-F238E27FC236}">
                <a16:creationId xmlns:a16="http://schemas.microsoft.com/office/drawing/2014/main" id="{08098CE8-B956-034D-AC23-23A36F0B41A3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4519863" y="1873183"/>
            <a:ext cx="1565112" cy="1125444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1500;p42">
            <a:extLst>
              <a:ext uri="{FF2B5EF4-FFF2-40B4-BE49-F238E27FC236}">
                <a16:creationId xmlns:a16="http://schemas.microsoft.com/office/drawing/2014/main" id="{8EBF251B-4FF8-B040-95C7-E07764764184}"/>
              </a:ext>
            </a:extLst>
          </p:cNvPr>
          <p:cNvSpPr/>
          <p:nvPr/>
        </p:nvSpPr>
        <p:spPr>
          <a:xfrm>
            <a:off x="6084975" y="1648327"/>
            <a:ext cx="582974" cy="449711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1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" name="Google Shape;1488;p42">
            <a:extLst>
              <a:ext uri="{FF2B5EF4-FFF2-40B4-BE49-F238E27FC236}">
                <a16:creationId xmlns:a16="http://schemas.microsoft.com/office/drawing/2014/main" id="{F29C3BFD-1B28-BE4A-888F-B3B6F25D8897}"/>
              </a:ext>
            </a:extLst>
          </p:cNvPr>
          <p:cNvSpPr/>
          <p:nvPr/>
        </p:nvSpPr>
        <p:spPr>
          <a:xfrm>
            <a:off x="6219130" y="2521456"/>
            <a:ext cx="2757876" cy="266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customer should make sure about entered location</a:t>
            </a:r>
            <a:endParaRPr sz="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8" name="Google Shape;1501;p42">
            <a:extLst>
              <a:ext uri="{FF2B5EF4-FFF2-40B4-BE49-F238E27FC236}">
                <a16:creationId xmlns:a16="http://schemas.microsoft.com/office/drawing/2014/main" id="{030CB092-B239-D245-97D4-43E38DA95201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519863" y="2704108"/>
            <a:ext cx="1565112" cy="29924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1502;p42">
            <a:extLst>
              <a:ext uri="{FF2B5EF4-FFF2-40B4-BE49-F238E27FC236}">
                <a16:creationId xmlns:a16="http://schemas.microsoft.com/office/drawing/2014/main" id="{223BF4AB-24FB-EA42-8077-DB060DB47450}"/>
              </a:ext>
            </a:extLst>
          </p:cNvPr>
          <p:cNvSpPr/>
          <p:nvPr/>
        </p:nvSpPr>
        <p:spPr>
          <a:xfrm>
            <a:off x="6084975" y="2479252"/>
            <a:ext cx="582974" cy="449711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1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" name="Google Shape;1491;p42">
            <a:extLst>
              <a:ext uri="{FF2B5EF4-FFF2-40B4-BE49-F238E27FC236}">
                <a16:creationId xmlns:a16="http://schemas.microsoft.com/office/drawing/2014/main" id="{14F35EFF-31C6-D34A-8F43-14FBF79C20D4}"/>
              </a:ext>
            </a:extLst>
          </p:cNvPr>
          <p:cNvSpPr/>
          <p:nvPr/>
        </p:nvSpPr>
        <p:spPr>
          <a:xfrm>
            <a:off x="6219131" y="3352381"/>
            <a:ext cx="3435232" cy="266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Update data information</a:t>
            </a:r>
            <a:endParaRPr sz="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" name="Google Shape;1503;p42">
            <a:extLst>
              <a:ext uri="{FF2B5EF4-FFF2-40B4-BE49-F238E27FC236}">
                <a16:creationId xmlns:a16="http://schemas.microsoft.com/office/drawing/2014/main" id="{CA61E5FC-254A-4446-B314-F96648B61BBD}"/>
              </a:ext>
            </a:extLst>
          </p:cNvPr>
          <p:cNvCxnSpPr>
            <a:cxnSpLocks/>
          </p:cNvCxnSpPr>
          <p:nvPr/>
        </p:nvCxnSpPr>
        <p:spPr>
          <a:xfrm>
            <a:off x="4519863" y="3080185"/>
            <a:ext cx="1565100" cy="4101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1504;p42">
            <a:extLst>
              <a:ext uri="{FF2B5EF4-FFF2-40B4-BE49-F238E27FC236}">
                <a16:creationId xmlns:a16="http://schemas.microsoft.com/office/drawing/2014/main" id="{AFA097C5-C42F-D14D-BE65-55F7D55BA7E9}"/>
              </a:ext>
            </a:extLst>
          </p:cNvPr>
          <p:cNvSpPr/>
          <p:nvPr/>
        </p:nvSpPr>
        <p:spPr>
          <a:xfrm>
            <a:off x="6084975" y="3310177"/>
            <a:ext cx="582974" cy="449711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1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" name="Google Shape;1494;p42">
            <a:extLst>
              <a:ext uri="{FF2B5EF4-FFF2-40B4-BE49-F238E27FC236}">
                <a16:creationId xmlns:a16="http://schemas.microsoft.com/office/drawing/2014/main" id="{1D9C544C-8D37-A341-8FA4-F6ED5A26AC62}"/>
              </a:ext>
            </a:extLst>
          </p:cNvPr>
          <p:cNvSpPr/>
          <p:nvPr/>
        </p:nvSpPr>
        <p:spPr>
          <a:xfrm>
            <a:off x="6009155" y="4181736"/>
            <a:ext cx="2967851" cy="27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Save </a:t>
            </a:r>
            <a:r>
              <a:rPr lang="en" sz="800" dirty="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GB" sz="800" dirty="0">
                <a:latin typeface="Roboto"/>
                <a:ea typeface="Roboto"/>
                <a:cs typeface="Roboto"/>
                <a:sym typeface="Roboto"/>
              </a:rPr>
              <a:t>he</a:t>
            </a:r>
            <a:r>
              <a:rPr lang="en" sz="800" dirty="0">
                <a:latin typeface="Roboto"/>
                <a:ea typeface="Roboto"/>
                <a:cs typeface="Roboto"/>
                <a:sym typeface="Roboto"/>
              </a:rPr>
              <a:t> information in Customer Datastore</a:t>
            </a:r>
            <a:endParaRPr sz="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" name="Google Shape;1505;p42">
            <a:extLst>
              <a:ext uri="{FF2B5EF4-FFF2-40B4-BE49-F238E27FC236}">
                <a16:creationId xmlns:a16="http://schemas.microsoft.com/office/drawing/2014/main" id="{3726ADC9-4C1A-4040-B462-A6D77DC42339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4515063" y="2998402"/>
            <a:ext cx="1569912" cy="1367556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1506;p42">
            <a:extLst>
              <a:ext uri="{FF2B5EF4-FFF2-40B4-BE49-F238E27FC236}">
                <a16:creationId xmlns:a16="http://schemas.microsoft.com/office/drawing/2014/main" id="{DB173937-F147-1F4A-A63E-12C9451C4E65}"/>
              </a:ext>
            </a:extLst>
          </p:cNvPr>
          <p:cNvSpPr/>
          <p:nvPr/>
        </p:nvSpPr>
        <p:spPr>
          <a:xfrm>
            <a:off x="6084975" y="4141102"/>
            <a:ext cx="582974" cy="449711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1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6" name="Google Shape;1507;p42">
            <a:extLst>
              <a:ext uri="{FF2B5EF4-FFF2-40B4-BE49-F238E27FC236}">
                <a16:creationId xmlns:a16="http://schemas.microsoft.com/office/drawing/2014/main" id="{0B9D8108-710C-8F43-B5A3-9C4578EF7CC4}"/>
              </a:ext>
            </a:extLst>
          </p:cNvPr>
          <p:cNvSpPr/>
          <p:nvPr/>
        </p:nvSpPr>
        <p:spPr>
          <a:xfrm>
            <a:off x="3892183" y="2145097"/>
            <a:ext cx="1661317" cy="172515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1508;p42">
            <a:extLst>
              <a:ext uri="{FF2B5EF4-FFF2-40B4-BE49-F238E27FC236}">
                <a16:creationId xmlns:a16="http://schemas.microsoft.com/office/drawing/2014/main" id="{573446B8-2E50-1F48-8088-96DECF1A0ACC}"/>
              </a:ext>
            </a:extLst>
          </p:cNvPr>
          <p:cNvGrpSpPr/>
          <p:nvPr/>
        </p:nvGrpSpPr>
        <p:grpSpPr>
          <a:xfrm>
            <a:off x="4492468" y="2400599"/>
            <a:ext cx="500651" cy="607015"/>
            <a:chOff x="-2571737" y="2403625"/>
            <a:chExt cx="292225" cy="291425"/>
          </a:xfrm>
        </p:grpSpPr>
        <p:sp>
          <p:nvSpPr>
            <p:cNvPr id="68" name="Google Shape;1509;p42">
              <a:extLst>
                <a:ext uri="{FF2B5EF4-FFF2-40B4-BE49-F238E27FC236}">
                  <a16:creationId xmlns:a16="http://schemas.microsoft.com/office/drawing/2014/main" id="{3F6C00E7-C794-F944-B0FE-5A035612D6CD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10;p42">
              <a:extLst>
                <a:ext uri="{FF2B5EF4-FFF2-40B4-BE49-F238E27FC236}">
                  <a16:creationId xmlns:a16="http://schemas.microsoft.com/office/drawing/2014/main" id="{12199382-02BA-3A48-B325-B3F64AAC1208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11;p42">
              <a:extLst>
                <a:ext uri="{FF2B5EF4-FFF2-40B4-BE49-F238E27FC236}">
                  <a16:creationId xmlns:a16="http://schemas.microsoft.com/office/drawing/2014/main" id="{B42D829A-B7C8-8641-AB6E-4AF7668B121E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12;p42">
              <a:extLst>
                <a:ext uri="{FF2B5EF4-FFF2-40B4-BE49-F238E27FC236}">
                  <a16:creationId xmlns:a16="http://schemas.microsoft.com/office/drawing/2014/main" id="{825E4E87-91AF-E643-9768-385FA502F040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13;p42">
              <a:extLst>
                <a:ext uri="{FF2B5EF4-FFF2-40B4-BE49-F238E27FC236}">
                  <a16:creationId xmlns:a16="http://schemas.microsoft.com/office/drawing/2014/main" id="{53068986-7CC4-5A40-824C-E1A133C12FDF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14;p42">
              <a:extLst>
                <a:ext uri="{FF2B5EF4-FFF2-40B4-BE49-F238E27FC236}">
                  <a16:creationId xmlns:a16="http://schemas.microsoft.com/office/drawing/2014/main" id="{4B8876AD-0A0C-DD4D-AE0E-122C990207DA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15;p42">
              <a:extLst>
                <a:ext uri="{FF2B5EF4-FFF2-40B4-BE49-F238E27FC236}">
                  <a16:creationId xmlns:a16="http://schemas.microsoft.com/office/drawing/2014/main" id="{D0A8FBA0-19F7-384A-8A01-EFA319CAF20C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1516;p42">
            <a:extLst>
              <a:ext uri="{FF2B5EF4-FFF2-40B4-BE49-F238E27FC236}">
                <a16:creationId xmlns:a16="http://schemas.microsoft.com/office/drawing/2014/main" id="{997EA353-756E-E24A-93BC-01D553E36906}"/>
              </a:ext>
            </a:extLst>
          </p:cNvPr>
          <p:cNvSpPr/>
          <p:nvPr/>
        </p:nvSpPr>
        <p:spPr>
          <a:xfrm>
            <a:off x="4117963" y="3165540"/>
            <a:ext cx="1224263" cy="51748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Manage information before ordering</a:t>
            </a:r>
            <a:endParaRPr sz="1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D7383E-B6A6-344B-AB00-6E2640A2703C}"/>
              </a:ext>
            </a:extLst>
          </p:cNvPr>
          <p:cNvSpPr/>
          <p:nvPr/>
        </p:nvSpPr>
        <p:spPr>
          <a:xfrm>
            <a:off x="65218" y="4928056"/>
            <a:ext cx="12618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800" dirty="0"/>
              <a:t>Present by Jerry </a:t>
            </a:r>
            <a:r>
              <a:rPr lang="de-DE" sz="800" dirty="0"/>
              <a:t>Justin</a:t>
            </a:r>
            <a:r>
              <a:rPr lang="en-EG" sz="800" dirty="0"/>
              <a:t>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0F6B3F6-259B-E540-9D03-E7179CB411E4}"/>
              </a:ext>
            </a:extLst>
          </p:cNvPr>
          <p:cNvSpPr/>
          <p:nvPr/>
        </p:nvSpPr>
        <p:spPr>
          <a:xfrm>
            <a:off x="6833752" y="4928056"/>
            <a:ext cx="231024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Next slide is represented by Dustin </a:t>
            </a:r>
            <a:r>
              <a:rPr lang="de-DE" sz="800" dirty="0"/>
              <a:t>Augssalim</a:t>
            </a:r>
            <a:r>
              <a:rPr lang="en-EG" sz="800" dirty="0"/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-GB" b="0" dirty="0"/>
              <a:t>Prototype – </a:t>
            </a:r>
            <a:r>
              <a:rPr lang="en-US" b="0" dirty="0"/>
              <a:t>Main menu</a:t>
            </a:r>
            <a:endParaRPr dirty="0"/>
          </a:p>
        </p:txBody>
      </p:sp>
      <p:sp>
        <p:nvSpPr>
          <p:cNvPr id="353" name="Google Shape;353;p21"/>
          <p:cNvSpPr txBox="1"/>
          <p:nvPr/>
        </p:nvSpPr>
        <p:spPr>
          <a:xfrm>
            <a:off x="4928543" y="18495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Menu Information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4" name="Google Shape;354;p21"/>
          <p:cNvSpPr txBox="1"/>
          <p:nvPr/>
        </p:nvSpPr>
        <p:spPr>
          <a:xfrm>
            <a:off x="4928543" y="35433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Buttons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5" name="Google Shape;355;p21"/>
          <p:cNvSpPr txBox="1"/>
          <p:nvPr/>
        </p:nvSpPr>
        <p:spPr>
          <a:xfrm>
            <a:off x="6627991" y="1844838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Decision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6" name="Google Shape;356;p21"/>
          <p:cNvSpPr txBox="1"/>
          <p:nvPr/>
        </p:nvSpPr>
        <p:spPr>
          <a:xfrm>
            <a:off x="6627991" y="3533975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Feedback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7" name="Google Shape;357;p21"/>
          <p:cNvSpPr txBox="1"/>
          <p:nvPr/>
        </p:nvSpPr>
        <p:spPr>
          <a:xfrm>
            <a:off x="4928543" y="2136600"/>
            <a:ext cx="20943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All Foods that customer need, it will be shown after logging in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21"/>
          <p:cNvSpPr txBox="1"/>
          <p:nvPr/>
        </p:nvSpPr>
        <p:spPr>
          <a:xfrm>
            <a:off x="7047348" y="1993050"/>
            <a:ext cx="1993800" cy="88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 ordering the food customer can take many of decision like start order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21"/>
          <p:cNvSpPr txBox="1"/>
          <p:nvPr/>
        </p:nvSpPr>
        <p:spPr>
          <a:xfrm>
            <a:off x="7128515" y="3533975"/>
            <a:ext cx="1993800" cy="115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customer needs aby help, he can press on feedback button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2" name="Google Shape;362;p21"/>
          <p:cNvGrpSpPr/>
          <p:nvPr/>
        </p:nvGrpSpPr>
        <p:grpSpPr>
          <a:xfrm>
            <a:off x="7981455" y="1396757"/>
            <a:ext cx="370645" cy="368042"/>
            <a:chOff x="-63250675" y="3744075"/>
            <a:chExt cx="320350" cy="318100"/>
          </a:xfrm>
        </p:grpSpPr>
        <p:sp>
          <p:nvSpPr>
            <p:cNvPr id="363" name="Google Shape;363;p21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1"/>
          <p:cNvSpPr txBox="1"/>
          <p:nvPr/>
        </p:nvSpPr>
        <p:spPr>
          <a:xfrm>
            <a:off x="4928543" y="3830400"/>
            <a:ext cx="20943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Customer will see many buttons to help him during browsing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9" name="Google Shape;369;p21"/>
          <p:cNvGrpSpPr/>
          <p:nvPr/>
        </p:nvGrpSpPr>
        <p:grpSpPr>
          <a:xfrm>
            <a:off x="5016717" y="3221061"/>
            <a:ext cx="374926" cy="196826"/>
            <a:chOff x="2084325" y="363300"/>
            <a:chExt cx="484150" cy="254100"/>
          </a:xfrm>
        </p:grpSpPr>
        <p:sp>
          <p:nvSpPr>
            <p:cNvPr id="370" name="Google Shape;370;p21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2" name="Google Shape;372;p21"/>
          <p:cNvGrpSpPr/>
          <p:nvPr/>
        </p:nvGrpSpPr>
        <p:grpSpPr>
          <a:xfrm>
            <a:off x="7981455" y="3149064"/>
            <a:ext cx="365753" cy="365753"/>
            <a:chOff x="3271200" y="4992125"/>
            <a:chExt cx="481825" cy="481825"/>
          </a:xfrm>
        </p:grpSpPr>
        <p:sp>
          <p:nvSpPr>
            <p:cNvPr id="373" name="Google Shape;373;p21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6" name="Google Shape;376;p21"/>
          <p:cNvGrpSpPr/>
          <p:nvPr/>
        </p:nvGrpSpPr>
        <p:grpSpPr>
          <a:xfrm>
            <a:off x="5021288" y="1462660"/>
            <a:ext cx="365760" cy="353548"/>
            <a:chOff x="3270675" y="841800"/>
            <a:chExt cx="497700" cy="482725"/>
          </a:xfrm>
        </p:grpSpPr>
        <p:sp>
          <p:nvSpPr>
            <p:cNvPr id="377" name="Google Shape;377;p21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63AD6D8A-BCD3-B74E-AFF8-70CFB75ED9D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0" y="1388130"/>
            <a:ext cx="4719320" cy="299148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0A4B0CC-845D-B24D-AACF-8B7B767F03A7}"/>
              </a:ext>
            </a:extLst>
          </p:cNvPr>
          <p:cNvSpPr/>
          <p:nvPr/>
        </p:nvSpPr>
        <p:spPr>
          <a:xfrm>
            <a:off x="0" y="4928056"/>
            <a:ext cx="15311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G" sz="800" dirty="0"/>
              <a:t>Present by </a:t>
            </a:r>
            <a:r>
              <a:rPr lang="en-US" sz="800" dirty="0"/>
              <a:t>Dustin </a:t>
            </a:r>
            <a:r>
              <a:rPr lang="de-DE" sz="800" dirty="0"/>
              <a:t>Augssalim</a:t>
            </a:r>
            <a:r>
              <a:rPr lang="en-EG" sz="800" dirty="0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-GB" b="0" dirty="0"/>
              <a:t>Prototype – </a:t>
            </a:r>
            <a:r>
              <a:rPr lang="en-US" b="0" dirty="0"/>
              <a:t>Cart</a:t>
            </a:r>
            <a:endParaRPr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3E5595D-73D9-5C4C-B895-31334E3C1A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8" y="957585"/>
            <a:ext cx="4379134" cy="3774440"/>
          </a:xfrm>
          <a:prstGeom prst="rect">
            <a:avLst/>
          </a:prstGeom>
        </p:spPr>
      </p:pic>
      <p:sp>
        <p:nvSpPr>
          <p:cNvPr id="25" name="Google Shape;819;p30">
            <a:extLst>
              <a:ext uri="{FF2B5EF4-FFF2-40B4-BE49-F238E27FC236}">
                <a16:creationId xmlns:a16="http://schemas.microsoft.com/office/drawing/2014/main" id="{76E4581D-E939-0A42-BCDF-41E142AD22C3}"/>
              </a:ext>
            </a:extLst>
          </p:cNvPr>
          <p:cNvSpPr/>
          <p:nvPr/>
        </p:nvSpPr>
        <p:spPr>
          <a:xfrm>
            <a:off x="4858791" y="1875378"/>
            <a:ext cx="487809" cy="783105"/>
          </a:xfrm>
          <a:custGeom>
            <a:avLst/>
            <a:gdLst/>
            <a:ahLst/>
            <a:cxnLst/>
            <a:rect l="l" t="t" r="r" b="b"/>
            <a:pathLst>
              <a:path w="21131" h="37211" extrusionOk="0">
                <a:moveTo>
                  <a:pt x="0" y="17523"/>
                </a:moveTo>
                <a:lnTo>
                  <a:pt x="0" y="37211"/>
                </a:lnTo>
                <a:lnTo>
                  <a:pt x="21131" y="25357"/>
                </a:lnTo>
                <a:lnTo>
                  <a:pt x="21131" y="0"/>
                </a:lnTo>
                <a:close/>
              </a:path>
            </a:pathLst>
          </a:custGeom>
          <a:solidFill>
            <a:srgbClr val="F8AA05"/>
          </a:solidFill>
          <a:ln>
            <a:noFill/>
          </a:ln>
        </p:spPr>
      </p:sp>
      <p:sp>
        <p:nvSpPr>
          <p:cNvPr id="26" name="Google Shape;820;p30">
            <a:extLst>
              <a:ext uri="{FF2B5EF4-FFF2-40B4-BE49-F238E27FC236}">
                <a16:creationId xmlns:a16="http://schemas.microsoft.com/office/drawing/2014/main" id="{6DD2D086-B618-0C44-A02A-68EC7F1EED37}"/>
              </a:ext>
            </a:extLst>
          </p:cNvPr>
          <p:cNvSpPr/>
          <p:nvPr/>
        </p:nvSpPr>
        <p:spPr>
          <a:xfrm>
            <a:off x="4864846" y="2451102"/>
            <a:ext cx="472012" cy="663651"/>
          </a:xfrm>
          <a:custGeom>
            <a:avLst/>
            <a:gdLst/>
            <a:ahLst/>
            <a:cxnLst/>
            <a:rect l="l" t="t" r="r" b="b"/>
            <a:pathLst>
              <a:path w="19766" h="34029" extrusionOk="0">
                <a:moveTo>
                  <a:pt x="19765" y="0"/>
                </a:moveTo>
                <a:lnTo>
                  <a:pt x="1" y="12299"/>
                </a:lnTo>
                <a:lnTo>
                  <a:pt x="1" y="34028"/>
                </a:lnTo>
                <a:lnTo>
                  <a:pt x="19765" y="27837"/>
                </a:lnTo>
                <a:lnTo>
                  <a:pt x="19765" y="0"/>
                </a:lnTo>
                <a:close/>
              </a:path>
            </a:pathLst>
          </a:custGeom>
          <a:solidFill>
            <a:srgbClr val="E9B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" name="Google Shape;821;p30">
            <a:extLst>
              <a:ext uri="{FF2B5EF4-FFF2-40B4-BE49-F238E27FC236}">
                <a16:creationId xmlns:a16="http://schemas.microsoft.com/office/drawing/2014/main" id="{A8F778A0-DCCB-8A49-A858-8611F2E6E33D}"/>
              </a:ext>
            </a:extLst>
          </p:cNvPr>
          <p:cNvSpPr/>
          <p:nvPr/>
        </p:nvSpPr>
        <p:spPr>
          <a:xfrm rot="5400000">
            <a:off x="6963957" y="823902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" name="Google Shape;822;p30">
            <a:extLst>
              <a:ext uri="{FF2B5EF4-FFF2-40B4-BE49-F238E27FC236}">
                <a16:creationId xmlns:a16="http://schemas.microsoft.com/office/drawing/2014/main" id="{76D1F3DB-2A6D-DD4C-99FA-F217D7F395D5}"/>
              </a:ext>
            </a:extLst>
          </p:cNvPr>
          <p:cNvSpPr/>
          <p:nvPr/>
        </p:nvSpPr>
        <p:spPr>
          <a:xfrm>
            <a:off x="3095307" y="2690955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823;p30">
            <a:extLst>
              <a:ext uri="{FF2B5EF4-FFF2-40B4-BE49-F238E27FC236}">
                <a16:creationId xmlns:a16="http://schemas.microsoft.com/office/drawing/2014/main" id="{D25B5EF4-1FF7-5249-BE47-B55C08FC03F8}"/>
              </a:ext>
            </a:extLst>
          </p:cNvPr>
          <p:cNvSpPr/>
          <p:nvPr/>
        </p:nvSpPr>
        <p:spPr>
          <a:xfrm>
            <a:off x="4864846" y="2450852"/>
            <a:ext cx="472012" cy="663651"/>
          </a:xfrm>
          <a:custGeom>
            <a:avLst/>
            <a:gdLst/>
            <a:ahLst/>
            <a:cxnLst/>
            <a:rect l="l" t="t" r="r" b="b"/>
            <a:pathLst>
              <a:path w="19766" h="34029" extrusionOk="0">
                <a:moveTo>
                  <a:pt x="19765" y="0"/>
                </a:moveTo>
                <a:lnTo>
                  <a:pt x="1" y="12299"/>
                </a:lnTo>
                <a:lnTo>
                  <a:pt x="1" y="34028"/>
                </a:lnTo>
                <a:lnTo>
                  <a:pt x="19765" y="27837"/>
                </a:lnTo>
                <a:lnTo>
                  <a:pt x="19765" y="0"/>
                </a:lnTo>
                <a:close/>
              </a:path>
            </a:pathLst>
          </a:custGeom>
          <a:solidFill>
            <a:srgbClr val="C765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0" name="Google Shape;824;p30">
            <a:extLst>
              <a:ext uri="{FF2B5EF4-FFF2-40B4-BE49-F238E27FC236}">
                <a16:creationId xmlns:a16="http://schemas.microsoft.com/office/drawing/2014/main" id="{FC3712BB-2F25-5846-AFB1-6269076893A9}"/>
              </a:ext>
            </a:extLst>
          </p:cNvPr>
          <p:cNvSpPr/>
          <p:nvPr/>
        </p:nvSpPr>
        <p:spPr>
          <a:xfrm rot="5400000">
            <a:off x="6963807" y="1399620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1" name="Google Shape;825;p30">
            <a:extLst>
              <a:ext uri="{FF2B5EF4-FFF2-40B4-BE49-F238E27FC236}">
                <a16:creationId xmlns:a16="http://schemas.microsoft.com/office/drawing/2014/main" id="{6389DFCA-F6C8-9E43-8D39-EBD4C9B7D28E}"/>
              </a:ext>
            </a:extLst>
          </p:cNvPr>
          <p:cNvSpPr/>
          <p:nvPr/>
        </p:nvSpPr>
        <p:spPr>
          <a:xfrm>
            <a:off x="3095307" y="3146752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" name="Google Shape;826;p30">
            <a:extLst>
              <a:ext uri="{FF2B5EF4-FFF2-40B4-BE49-F238E27FC236}">
                <a16:creationId xmlns:a16="http://schemas.microsoft.com/office/drawing/2014/main" id="{7AA038CF-0D17-3143-B544-E5054107876A}"/>
              </a:ext>
            </a:extLst>
          </p:cNvPr>
          <p:cNvSpPr/>
          <p:nvPr/>
        </p:nvSpPr>
        <p:spPr>
          <a:xfrm>
            <a:off x="4864846" y="3027167"/>
            <a:ext cx="472012" cy="543379"/>
          </a:xfrm>
          <a:custGeom>
            <a:avLst/>
            <a:gdLst/>
            <a:ahLst/>
            <a:cxnLst/>
            <a:rect l="l" t="t" r="r" b="b"/>
            <a:pathLst>
              <a:path w="19766" h="27862" extrusionOk="0">
                <a:moveTo>
                  <a:pt x="19765" y="1"/>
                </a:moveTo>
                <a:lnTo>
                  <a:pt x="1" y="6132"/>
                </a:lnTo>
                <a:lnTo>
                  <a:pt x="1" y="27861"/>
                </a:lnTo>
                <a:lnTo>
                  <a:pt x="19765" y="27837"/>
                </a:lnTo>
                <a:lnTo>
                  <a:pt x="19765" y="1"/>
                </a:lnTo>
                <a:close/>
              </a:path>
            </a:pathLst>
          </a:custGeom>
          <a:solidFill>
            <a:srgbClr val="F5D1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" name="Google Shape;827;p30">
            <a:extLst>
              <a:ext uri="{FF2B5EF4-FFF2-40B4-BE49-F238E27FC236}">
                <a16:creationId xmlns:a16="http://schemas.microsoft.com/office/drawing/2014/main" id="{DF8E716E-C279-354F-87F7-C1BA745F1FBC}"/>
              </a:ext>
            </a:extLst>
          </p:cNvPr>
          <p:cNvSpPr/>
          <p:nvPr/>
        </p:nvSpPr>
        <p:spPr>
          <a:xfrm>
            <a:off x="4864846" y="3026712"/>
            <a:ext cx="472012" cy="543379"/>
          </a:xfrm>
          <a:custGeom>
            <a:avLst/>
            <a:gdLst/>
            <a:ahLst/>
            <a:cxnLst/>
            <a:rect l="l" t="t" r="r" b="b"/>
            <a:pathLst>
              <a:path w="19766" h="27862" extrusionOk="0">
                <a:moveTo>
                  <a:pt x="19765" y="1"/>
                </a:moveTo>
                <a:lnTo>
                  <a:pt x="1" y="6132"/>
                </a:lnTo>
                <a:lnTo>
                  <a:pt x="1" y="27861"/>
                </a:lnTo>
                <a:lnTo>
                  <a:pt x="19765" y="27837"/>
                </a:lnTo>
                <a:lnTo>
                  <a:pt x="19765" y="1"/>
                </a:lnTo>
                <a:close/>
              </a:path>
            </a:pathLst>
          </a:custGeom>
          <a:solidFill>
            <a:srgbClr val="8D3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" name="Google Shape;828;p30">
            <a:extLst>
              <a:ext uri="{FF2B5EF4-FFF2-40B4-BE49-F238E27FC236}">
                <a16:creationId xmlns:a16="http://schemas.microsoft.com/office/drawing/2014/main" id="{8A766C0D-DDE2-4242-8A97-C48D7A4CC44E}"/>
              </a:ext>
            </a:extLst>
          </p:cNvPr>
          <p:cNvSpPr/>
          <p:nvPr/>
        </p:nvSpPr>
        <p:spPr>
          <a:xfrm rot="5400000">
            <a:off x="6963807" y="1975874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" name="Google Shape;829;p30">
            <a:extLst>
              <a:ext uri="{FF2B5EF4-FFF2-40B4-BE49-F238E27FC236}">
                <a16:creationId xmlns:a16="http://schemas.microsoft.com/office/drawing/2014/main" id="{935C9199-0C80-9744-88F8-27473FF06AEE}"/>
              </a:ext>
            </a:extLst>
          </p:cNvPr>
          <p:cNvSpPr/>
          <p:nvPr/>
        </p:nvSpPr>
        <p:spPr>
          <a:xfrm>
            <a:off x="3095307" y="3602783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" name="Google Shape;830;p30">
            <a:extLst>
              <a:ext uri="{FF2B5EF4-FFF2-40B4-BE49-F238E27FC236}">
                <a16:creationId xmlns:a16="http://schemas.microsoft.com/office/drawing/2014/main" id="{9534DD52-21BA-894E-A6F9-350AA16624BA}"/>
              </a:ext>
            </a:extLst>
          </p:cNvPr>
          <p:cNvSpPr/>
          <p:nvPr/>
        </p:nvSpPr>
        <p:spPr>
          <a:xfrm>
            <a:off x="4864846" y="3602783"/>
            <a:ext cx="472012" cy="543359"/>
          </a:xfrm>
          <a:custGeom>
            <a:avLst/>
            <a:gdLst/>
            <a:ahLst/>
            <a:cxnLst/>
            <a:rect l="l" t="t" r="r" b="b"/>
            <a:pathLst>
              <a:path w="19766" h="27861" extrusionOk="0">
                <a:moveTo>
                  <a:pt x="1" y="0"/>
                </a:moveTo>
                <a:lnTo>
                  <a:pt x="1" y="21729"/>
                </a:lnTo>
                <a:lnTo>
                  <a:pt x="19765" y="27861"/>
                </a:lnTo>
                <a:lnTo>
                  <a:pt x="19765" y="24"/>
                </a:lnTo>
                <a:lnTo>
                  <a:pt x="1" y="0"/>
                </a:lnTo>
                <a:close/>
              </a:path>
            </a:pathLst>
          </a:custGeom>
          <a:solidFill>
            <a:srgbClr val="E75B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7" name="Google Shape;831;p30">
            <a:extLst>
              <a:ext uri="{FF2B5EF4-FFF2-40B4-BE49-F238E27FC236}">
                <a16:creationId xmlns:a16="http://schemas.microsoft.com/office/drawing/2014/main" id="{3B1D26F8-F52E-7B45-8531-CDA194E7D8DC}"/>
              </a:ext>
            </a:extLst>
          </p:cNvPr>
          <p:cNvSpPr/>
          <p:nvPr/>
        </p:nvSpPr>
        <p:spPr>
          <a:xfrm>
            <a:off x="4864846" y="3602533"/>
            <a:ext cx="472012" cy="543359"/>
          </a:xfrm>
          <a:custGeom>
            <a:avLst/>
            <a:gdLst/>
            <a:ahLst/>
            <a:cxnLst/>
            <a:rect l="l" t="t" r="r" b="b"/>
            <a:pathLst>
              <a:path w="19766" h="27861" extrusionOk="0">
                <a:moveTo>
                  <a:pt x="1" y="0"/>
                </a:moveTo>
                <a:lnTo>
                  <a:pt x="1" y="21729"/>
                </a:lnTo>
                <a:lnTo>
                  <a:pt x="19765" y="27861"/>
                </a:lnTo>
                <a:lnTo>
                  <a:pt x="19765" y="24"/>
                </a:lnTo>
                <a:lnTo>
                  <a:pt x="1" y="0"/>
                </a:lnTo>
                <a:close/>
              </a:path>
            </a:pathLst>
          </a:custGeom>
          <a:solidFill>
            <a:srgbClr val="3D8B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8" name="Google Shape;832;p30">
            <a:extLst>
              <a:ext uri="{FF2B5EF4-FFF2-40B4-BE49-F238E27FC236}">
                <a16:creationId xmlns:a16="http://schemas.microsoft.com/office/drawing/2014/main" id="{A6DBF8E5-104C-AA49-8C77-C2C2A15C245B}"/>
              </a:ext>
            </a:extLst>
          </p:cNvPr>
          <p:cNvSpPr/>
          <p:nvPr/>
        </p:nvSpPr>
        <p:spPr>
          <a:xfrm rot="5400000">
            <a:off x="6963807" y="2551628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" name="Google Shape;833;p30">
            <a:extLst>
              <a:ext uri="{FF2B5EF4-FFF2-40B4-BE49-F238E27FC236}">
                <a16:creationId xmlns:a16="http://schemas.microsoft.com/office/drawing/2014/main" id="{AA74580C-1112-5D40-8FE0-D215211FD4A1}"/>
              </a:ext>
            </a:extLst>
          </p:cNvPr>
          <p:cNvSpPr/>
          <p:nvPr/>
        </p:nvSpPr>
        <p:spPr>
          <a:xfrm>
            <a:off x="3095307" y="4058795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0" name="Google Shape;834;p30">
            <a:extLst>
              <a:ext uri="{FF2B5EF4-FFF2-40B4-BE49-F238E27FC236}">
                <a16:creationId xmlns:a16="http://schemas.microsoft.com/office/drawing/2014/main" id="{44711101-FCCC-7843-AC4F-97D124E60E54}"/>
              </a:ext>
            </a:extLst>
          </p:cNvPr>
          <p:cNvSpPr/>
          <p:nvPr/>
        </p:nvSpPr>
        <p:spPr>
          <a:xfrm>
            <a:off x="4864846" y="4058795"/>
            <a:ext cx="472012" cy="663436"/>
          </a:xfrm>
          <a:custGeom>
            <a:avLst/>
            <a:gdLst/>
            <a:ahLst/>
            <a:cxnLst/>
            <a:rect l="l" t="t" r="r" b="b"/>
            <a:pathLst>
              <a:path w="19766" h="34018" extrusionOk="0">
                <a:moveTo>
                  <a:pt x="1" y="1"/>
                </a:moveTo>
                <a:lnTo>
                  <a:pt x="1" y="21730"/>
                </a:lnTo>
                <a:lnTo>
                  <a:pt x="19765" y="34017"/>
                </a:lnTo>
                <a:lnTo>
                  <a:pt x="19765" y="6180"/>
                </a:lnTo>
                <a:lnTo>
                  <a:pt x="1" y="1"/>
                </a:lnTo>
                <a:close/>
              </a:path>
            </a:pathLst>
          </a:custGeom>
          <a:solidFill>
            <a:srgbClr val="216D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" name="Google Shape;837;p30">
            <a:extLst>
              <a:ext uri="{FF2B5EF4-FFF2-40B4-BE49-F238E27FC236}">
                <a16:creationId xmlns:a16="http://schemas.microsoft.com/office/drawing/2014/main" id="{CD6C5ACD-6F51-5646-800E-98666F10828D}"/>
              </a:ext>
            </a:extLst>
          </p:cNvPr>
          <p:cNvSpPr/>
          <p:nvPr/>
        </p:nvSpPr>
        <p:spPr>
          <a:xfrm rot="5400000">
            <a:off x="6973800" y="260326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4" name="Google Shape;838;p30">
            <a:extLst>
              <a:ext uri="{FF2B5EF4-FFF2-40B4-BE49-F238E27FC236}">
                <a16:creationId xmlns:a16="http://schemas.microsoft.com/office/drawing/2014/main" id="{4F9D0017-A648-8540-A63D-4BE391211C29}"/>
              </a:ext>
            </a:extLst>
          </p:cNvPr>
          <p:cNvSpPr/>
          <p:nvPr/>
        </p:nvSpPr>
        <p:spPr>
          <a:xfrm>
            <a:off x="3095307" y="2234725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" name="Google Shape;840;p30">
            <a:extLst>
              <a:ext uri="{FF2B5EF4-FFF2-40B4-BE49-F238E27FC236}">
                <a16:creationId xmlns:a16="http://schemas.microsoft.com/office/drawing/2014/main" id="{5F581933-01A3-8647-A919-40580964AD02}"/>
              </a:ext>
            </a:extLst>
          </p:cNvPr>
          <p:cNvSpPr txBox="1"/>
          <p:nvPr/>
        </p:nvSpPr>
        <p:spPr>
          <a:xfrm>
            <a:off x="6507246" y="1876551"/>
            <a:ext cx="2376136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Showing the total price</a:t>
            </a: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841;p30">
            <a:extLst>
              <a:ext uri="{FF2B5EF4-FFF2-40B4-BE49-F238E27FC236}">
                <a16:creationId xmlns:a16="http://schemas.microsoft.com/office/drawing/2014/main" id="{55CEA881-896F-2542-B209-68341E3313A4}"/>
              </a:ext>
            </a:extLst>
          </p:cNvPr>
          <p:cNvSpPr txBox="1"/>
          <p:nvPr/>
        </p:nvSpPr>
        <p:spPr>
          <a:xfrm>
            <a:off x="3124570" y="2292551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Cost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8" name="Google Shape;842;p30">
            <a:extLst>
              <a:ext uri="{FF2B5EF4-FFF2-40B4-BE49-F238E27FC236}">
                <a16:creationId xmlns:a16="http://schemas.microsoft.com/office/drawing/2014/main" id="{9D2A73AD-C09B-9B46-A11C-FA8BB97A76AD}"/>
              </a:ext>
            </a:extLst>
          </p:cNvPr>
          <p:cNvSpPr txBox="1"/>
          <p:nvPr/>
        </p:nvSpPr>
        <p:spPr>
          <a:xfrm>
            <a:off x="6520943" y="2452601"/>
            <a:ext cx="2613063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Adding shipping fees, if there is no voucher</a:t>
            </a: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843;p30">
            <a:extLst>
              <a:ext uri="{FF2B5EF4-FFF2-40B4-BE49-F238E27FC236}">
                <a16:creationId xmlns:a16="http://schemas.microsoft.com/office/drawing/2014/main" id="{070FD572-9C23-B342-B572-F3A9DCFA9465}"/>
              </a:ext>
            </a:extLst>
          </p:cNvPr>
          <p:cNvSpPr txBox="1"/>
          <p:nvPr/>
        </p:nvSpPr>
        <p:spPr>
          <a:xfrm>
            <a:off x="6507245" y="3038189"/>
            <a:ext cx="2626761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Achieving the highest levels of global security when paying the amount</a:t>
            </a: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844;p30">
            <a:extLst>
              <a:ext uri="{FF2B5EF4-FFF2-40B4-BE49-F238E27FC236}">
                <a16:creationId xmlns:a16="http://schemas.microsoft.com/office/drawing/2014/main" id="{89C4E839-5B6D-4147-87B2-B74540AC41E2}"/>
              </a:ext>
            </a:extLst>
          </p:cNvPr>
          <p:cNvSpPr txBox="1"/>
          <p:nvPr/>
        </p:nvSpPr>
        <p:spPr>
          <a:xfrm>
            <a:off x="6520943" y="3598914"/>
            <a:ext cx="2623057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Customer can edit in quantity of the order before placing it</a:t>
            </a: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" name="Google Shape;845;p30">
            <a:extLst>
              <a:ext uri="{FF2B5EF4-FFF2-40B4-BE49-F238E27FC236}">
                <a16:creationId xmlns:a16="http://schemas.microsoft.com/office/drawing/2014/main" id="{2BB042A5-AC08-F644-A4BF-111053561F65}"/>
              </a:ext>
            </a:extLst>
          </p:cNvPr>
          <p:cNvSpPr txBox="1"/>
          <p:nvPr/>
        </p:nvSpPr>
        <p:spPr>
          <a:xfrm>
            <a:off x="3124570" y="2747989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Shipping</a:t>
            </a:r>
            <a:endParaRPr sz="1600" dirty="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2" name="Google Shape;846;p30">
            <a:extLst>
              <a:ext uri="{FF2B5EF4-FFF2-40B4-BE49-F238E27FC236}">
                <a16:creationId xmlns:a16="http://schemas.microsoft.com/office/drawing/2014/main" id="{C99BEE86-87C6-5F47-A732-1FC9E7BCE201}"/>
              </a:ext>
            </a:extLst>
          </p:cNvPr>
          <p:cNvSpPr txBox="1"/>
          <p:nvPr/>
        </p:nvSpPr>
        <p:spPr>
          <a:xfrm>
            <a:off x="3124570" y="3204101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Security</a:t>
            </a:r>
            <a:endParaRPr sz="1600" dirty="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3" name="Google Shape;847;p30">
            <a:extLst>
              <a:ext uri="{FF2B5EF4-FFF2-40B4-BE49-F238E27FC236}">
                <a16:creationId xmlns:a16="http://schemas.microsoft.com/office/drawing/2014/main" id="{13F1FA88-6D70-184B-A01F-4EB675E716B2}"/>
              </a:ext>
            </a:extLst>
          </p:cNvPr>
          <p:cNvSpPr txBox="1"/>
          <p:nvPr/>
        </p:nvSpPr>
        <p:spPr>
          <a:xfrm>
            <a:off x="3124652" y="3660026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Quantity</a:t>
            </a:r>
            <a:endParaRPr sz="1600" dirty="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4" name="Google Shape;848;p30">
            <a:extLst>
              <a:ext uri="{FF2B5EF4-FFF2-40B4-BE49-F238E27FC236}">
                <a16:creationId xmlns:a16="http://schemas.microsoft.com/office/drawing/2014/main" id="{69F633DB-118A-944F-9598-C53A4844412B}"/>
              </a:ext>
            </a:extLst>
          </p:cNvPr>
          <p:cNvSpPr txBox="1"/>
          <p:nvPr/>
        </p:nvSpPr>
        <p:spPr>
          <a:xfrm>
            <a:off x="3124532" y="4116051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Support</a:t>
            </a:r>
            <a:endParaRPr sz="1600" dirty="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6" name="Google Shape;850;p30">
            <a:extLst>
              <a:ext uri="{FF2B5EF4-FFF2-40B4-BE49-F238E27FC236}">
                <a16:creationId xmlns:a16="http://schemas.microsoft.com/office/drawing/2014/main" id="{65DBC6A6-69C4-E148-93E5-39BD33C846E6}"/>
              </a:ext>
            </a:extLst>
          </p:cNvPr>
          <p:cNvSpPr txBox="1"/>
          <p:nvPr/>
        </p:nvSpPr>
        <p:spPr>
          <a:xfrm>
            <a:off x="6520943" y="4180314"/>
            <a:ext cx="2362439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There is a support button if the customer faced any problem</a:t>
            </a: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853;p30">
            <a:extLst>
              <a:ext uri="{FF2B5EF4-FFF2-40B4-BE49-F238E27FC236}">
                <a16:creationId xmlns:a16="http://schemas.microsoft.com/office/drawing/2014/main" id="{355FB359-4EED-964C-88F0-AE91FBD9A9F8}"/>
              </a:ext>
            </a:extLst>
          </p:cNvPr>
          <p:cNvSpPr/>
          <p:nvPr/>
        </p:nvSpPr>
        <p:spPr>
          <a:xfrm>
            <a:off x="6059328" y="3114851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854;p30">
            <a:extLst>
              <a:ext uri="{FF2B5EF4-FFF2-40B4-BE49-F238E27FC236}">
                <a16:creationId xmlns:a16="http://schemas.microsoft.com/office/drawing/2014/main" id="{B1B32607-D432-9E46-838F-4880AD5FF456}"/>
              </a:ext>
            </a:extLst>
          </p:cNvPr>
          <p:cNvGrpSpPr/>
          <p:nvPr/>
        </p:nvGrpSpPr>
        <p:grpSpPr>
          <a:xfrm>
            <a:off x="6043376" y="1983740"/>
            <a:ext cx="351786" cy="326274"/>
            <a:chOff x="-62511900" y="4129100"/>
            <a:chExt cx="304050" cy="282000"/>
          </a:xfrm>
        </p:grpSpPr>
        <p:sp>
          <p:nvSpPr>
            <p:cNvPr id="61" name="Google Shape;855;p30">
              <a:extLst>
                <a:ext uri="{FF2B5EF4-FFF2-40B4-BE49-F238E27FC236}">
                  <a16:creationId xmlns:a16="http://schemas.microsoft.com/office/drawing/2014/main" id="{33ED1240-A876-7D42-82DE-B26CAEF54B61}"/>
                </a:ext>
              </a:extLst>
            </p:cNvPr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56;p30">
              <a:extLst>
                <a:ext uri="{FF2B5EF4-FFF2-40B4-BE49-F238E27FC236}">
                  <a16:creationId xmlns:a16="http://schemas.microsoft.com/office/drawing/2014/main" id="{7DAD4D44-06E4-4A4D-A775-14EBD71BEFBF}"/>
                </a:ext>
              </a:extLst>
            </p:cNvPr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57;p30">
              <a:extLst>
                <a:ext uri="{FF2B5EF4-FFF2-40B4-BE49-F238E27FC236}">
                  <a16:creationId xmlns:a16="http://schemas.microsoft.com/office/drawing/2014/main" id="{2812863C-593F-A341-9612-A3AD0280C611}"/>
                </a:ext>
              </a:extLst>
            </p:cNvPr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58;p30">
              <a:extLst>
                <a:ext uri="{FF2B5EF4-FFF2-40B4-BE49-F238E27FC236}">
                  <a16:creationId xmlns:a16="http://schemas.microsoft.com/office/drawing/2014/main" id="{10C78EA8-CCA9-4E4F-AD96-B800E8D70401}"/>
                </a:ext>
              </a:extLst>
            </p:cNvPr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59;p30">
              <a:extLst>
                <a:ext uri="{FF2B5EF4-FFF2-40B4-BE49-F238E27FC236}">
                  <a16:creationId xmlns:a16="http://schemas.microsoft.com/office/drawing/2014/main" id="{5F8A47B5-5389-8D47-9156-DDB9D1F2D731}"/>
                </a:ext>
              </a:extLst>
            </p:cNvPr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860;p30">
            <a:extLst>
              <a:ext uri="{FF2B5EF4-FFF2-40B4-BE49-F238E27FC236}">
                <a16:creationId xmlns:a16="http://schemas.microsoft.com/office/drawing/2014/main" id="{5C5DFC03-9D24-9C46-B9D9-A827D7B74860}"/>
              </a:ext>
            </a:extLst>
          </p:cNvPr>
          <p:cNvGrpSpPr/>
          <p:nvPr/>
        </p:nvGrpSpPr>
        <p:grpSpPr>
          <a:xfrm>
            <a:off x="6027887" y="2538695"/>
            <a:ext cx="382765" cy="367810"/>
            <a:chOff x="-62890750" y="3747425"/>
            <a:chExt cx="330825" cy="317900"/>
          </a:xfrm>
        </p:grpSpPr>
        <p:sp>
          <p:nvSpPr>
            <p:cNvPr id="67" name="Google Shape;861;p30">
              <a:extLst>
                <a:ext uri="{FF2B5EF4-FFF2-40B4-BE49-F238E27FC236}">
                  <a16:creationId xmlns:a16="http://schemas.microsoft.com/office/drawing/2014/main" id="{664AB569-02DE-6C4C-B715-AD632D310F1D}"/>
                </a:ext>
              </a:extLst>
            </p:cNvPr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62;p30">
              <a:extLst>
                <a:ext uri="{FF2B5EF4-FFF2-40B4-BE49-F238E27FC236}">
                  <a16:creationId xmlns:a16="http://schemas.microsoft.com/office/drawing/2014/main" id="{DCE96586-6793-4449-BF5B-7EDD1B5CAAB5}"/>
                </a:ext>
              </a:extLst>
            </p:cNvPr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63;p30">
              <a:extLst>
                <a:ext uri="{FF2B5EF4-FFF2-40B4-BE49-F238E27FC236}">
                  <a16:creationId xmlns:a16="http://schemas.microsoft.com/office/drawing/2014/main" id="{D2ED2F89-53A3-A84D-80A0-E8E5FB2E19B5}"/>
                </a:ext>
              </a:extLst>
            </p:cNvPr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64;p30">
              <a:extLst>
                <a:ext uri="{FF2B5EF4-FFF2-40B4-BE49-F238E27FC236}">
                  <a16:creationId xmlns:a16="http://schemas.microsoft.com/office/drawing/2014/main" id="{5C50455B-6FDC-104D-A690-4053B2FF2EE3}"/>
                </a:ext>
              </a:extLst>
            </p:cNvPr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65;p30">
              <a:extLst>
                <a:ext uri="{FF2B5EF4-FFF2-40B4-BE49-F238E27FC236}">
                  <a16:creationId xmlns:a16="http://schemas.microsoft.com/office/drawing/2014/main" id="{96371CC6-0A64-274E-9F30-B0DB2F9FAF2A}"/>
                </a:ext>
              </a:extLst>
            </p:cNvPr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66;p30">
              <a:extLst>
                <a:ext uri="{FF2B5EF4-FFF2-40B4-BE49-F238E27FC236}">
                  <a16:creationId xmlns:a16="http://schemas.microsoft.com/office/drawing/2014/main" id="{9A18A172-FAD6-F14A-9DED-7FE3F57E3CCF}"/>
                </a:ext>
              </a:extLst>
            </p:cNvPr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67;p30">
              <a:extLst>
                <a:ext uri="{FF2B5EF4-FFF2-40B4-BE49-F238E27FC236}">
                  <a16:creationId xmlns:a16="http://schemas.microsoft.com/office/drawing/2014/main" id="{A075F1DD-C6F3-D349-8393-0F9D15EF4DD4}"/>
                </a:ext>
              </a:extLst>
            </p:cNvPr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68;p30">
              <a:extLst>
                <a:ext uri="{FF2B5EF4-FFF2-40B4-BE49-F238E27FC236}">
                  <a16:creationId xmlns:a16="http://schemas.microsoft.com/office/drawing/2014/main" id="{9C0F1CD8-1683-C542-AC88-4D506A2C6809}"/>
                </a:ext>
              </a:extLst>
            </p:cNvPr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69;p30">
              <a:extLst>
                <a:ext uri="{FF2B5EF4-FFF2-40B4-BE49-F238E27FC236}">
                  <a16:creationId xmlns:a16="http://schemas.microsoft.com/office/drawing/2014/main" id="{F9504FAF-3A5F-C349-BDDD-54583F504932}"/>
                </a:ext>
              </a:extLst>
            </p:cNvPr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70;p30">
              <a:extLst>
                <a:ext uri="{FF2B5EF4-FFF2-40B4-BE49-F238E27FC236}">
                  <a16:creationId xmlns:a16="http://schemas.microsoft.com/office/drawing/2014/main" id="{93CD7241-369A-674F-B672-9E13EE3839BF}"/>
                </a:ext>
              </a:extLst>
            </p:cNvPr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71;p30">
              <a:extLst>
                <a:ext uri="{FF2B5EF4-FFF2-40B4-BE49-F238E27FC236}">
                  <a16:creationId xmlns:a16="http://schemas.microsoft.com/office/drawing/2014/main" id="{4957EFBD-8930-4A42-B93C-B2AC70A4CCEE}"/>
                </a:ext>
              </a:extLst>
            </p:cNvPr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72;p30">
              <a:extLst>
                <a:ext uri="{FF2B5EF4-FFF2-40B4-BE49-F238E27FC236}">
                  <a16:creationId xmlns:a16="http://schemas.microsoft.com/office/drawing/2014/main" id="{AC68AA8E-7181-0D40-A5C1-511E19398EFD}"/>
                </a:ext>
              </a:extLst>
            </p:cNvPr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73;p30">
              <a:extLst>
                <a:ext uri="{FF2B5EF4-FFF2-40B4-BE49-F238E27FC236}">
                  <a16:creationId xmlns:a16="http://schemas.microsoft.com/office/drawing/2014/main" id="{634C6EEF-AB35-A948-8705-06A38758A668}"/>
                </a:ext>
              </a:extLst>
            </p:cNvPr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74;p30">
              <a:extLst>
                <a:ext uri="{FF2B5EF4-FFF2-40B4-BE49-F238E27FC236}">
                  <a16:creationId xmlns:a16="http://schemas.microsoft.com/office/drawing/2014/main" id="{0DF75AA5-9047-D140-ABF9-FC11700345E3}"/>
                </a:ext>
              </a:extLst>
            </p:cNvPr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79;p30">
            <a:extLst>
              <a:ext uri="{FF2B5EF4-FFF2-40B4-BE49-F238E27FC236}">
                <a16:creationId xmlns:a16="http://schemas.microsoft.com/office/drawing/2014/main" id="{8D847DA7-350C-E348-86FF-14952CD99793}"/>
              </a:ext>
            </a:extLst>
          </p:cNvPr>
          <p:cNvGrpSpPr/>
          <p:nvPr/>
        </p:nvGrpSpPr>
        <p:grpSpPr>
          <a:xfrm>
            <a:off x="6036087" y="4266683"/>
            <a:ext cx="366364" cy="367290"/>
            <a:chOff x="-61783350" y="3743950"/>
            <a:chExt cx="316650" cy="317450"/>
          </a:xfrm>
        </p:grpSpPr>
        <p:sp>
          <p:nvSpPr>
            <p:cNvPr id="86" name="Google Shape;880;p30">
              <a:extLst>
                <a:ext uri="{FF2B5EF4-FFF2-40B4-BE49-F238E27FC236}">
                  <a16:creationId xmlns:a16="http://schemas.microsoft.com/office/drawing/2014/main" id="{604368C5-148B-744E-A2C9-681608DB3A44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81;p30">
              <a:extLst>
                <a:ext uri="{FF2B5EF4-FFF2-40B4-BE49-F238E27FC236}">
                  <a16:creationId xmlns:a16="http://schemas.microsoft.com/office/drawing/2014/main" id="{396B1EB9-A94F-2F45-9F88-3E09207CB00A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2;p30">
            <a:extLst>
              <a:ext uri="{FF2B5EF4-FFF2-40B4-BE49-F238E27FC236}">
                <a16:creationId xmlns:a16="http://schemas.microsoft.com/office/drawing/2014/main" id="{98ECD224-A44D-5548-ACD6-7E9F0FF1C576}"/>
              </a:ext>
            </a:extLst>
          </p:cNvPr>
          <p:cNvSpPr/>
          <p:nvPr/>
        </p:nvSpPr>
        <p:spPr>
          <a:xfrm>
            <a:off x="6045160" y="3700688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595FEBD-32CC-B948-A21D-E3923B769708}"/>
              </a:ext>
            </a:extLst>
          </p:cNvPr>
          <p:cNvSpPr/>
          <p:nvPr/>
        </p:nvSpPr>
        <p:spPr>
          <a:xfrm>
            <a:off x="0" y="4928056"/>
            <a:ext cx="15311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G" sz="800" dirty="0"/>
              <a:t>Present by </a:t>
            </a:r>
            <a:r>
              <a:rPr lang="en-US" sz="800" dirty="0"/>
              <a:t>Dustin </a:t>
            </a:r>
            <a:r>
              <a:rPr lang="de-DE" sz="800" dirty="0"/>
              <a:t>Augssalim</a:t>
            </a:r>
            <a:r>
              <a:rPr lang="en-EG" sz="800" dirty="0"/>
              <a:t>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8C779B8-A537-7B41-B83B-85C5CA684A76}"/>
              </a:ext>
            </a:extLst>
          </p:cNvPr>
          <p:cNvSpPr/>
          <p:nvPr/>
        </p:nvSpPr>
        <p:spPr>
          <a:xfrm>
            <a:off x="7031510" y="4928056"/>
            <a:ext cx="21018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Next slide is represented by Sundy Fhan</a:t>
            </a:r>
            <a:endParaRPr lang="en-EG" sz="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-GB" b="0" dirty="0"/>
              <a:t>Prototype – </a:t>
            </a:r>
            <a:r>
              <a:rPr lang="en-US" b="0" dirty="0"/>
              <a:t>Receipt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3BD0AE6-C269-404D-993E-8DAFED4FEF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89" y="1091129"/>
            <a:ext cx="4325620" cy="3544666"/>
          </a:xfrm>
          <a:prstGeom prst="rect">
            <a:avLst/>
          </a:prstGeom>
        </p:spPr>
      </p:pic>
      <p:sp>
        <p:nvSpPr>
          <p:cNvPr id="24" name="Google Shape;753;p28">
            <a:extLst>
              <a:ext uri="{FF2B5EF4-FFF2-40B4-BE49-F238E27FC236}">
                <a16:creationId xmlns:a16="http://schemas.microsoft.com/office/drawing/2014/main" id="{0C7E59CD-04FB-A34E-8D45-6370A5393C1E}"/>
              </a:ext>
            </a:extLst>
          </p:cNvPr>
          <p:cNvSpPr/>
          <p:nvPr/>
        </p:nvSpPr>
        <p:spPr>
          <a:xfrm rot="5400000">
            <a:off x="4812406" y="1428098"/>
            <a:ext cx="962700" cy="4407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754;p28">
            <a:extLst>
              <a:ext uri="{FF2B5EF4-FFF2-40B4-BE49-F238E27FC236}">
                <a16:creationId xmlns:a16="http://schemas.microsoft.com/office/drawing/2014/main" id="{4B5D7BA3-E006-A641-9DB8-3D0EBAA23056}"/>
              </a:ext>
            </a:extLst>
          </p:cNvPr>
          <p:cNvSpPr/>
          <p:nvPr/>
        </p:nvSpPr>
        <p:spPr>
          <a:xfrm rot="5400000">
            <a:off x="5857903" y="1428098"/>
            <a:ext cx="962700" cy="4407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755;p28">
            <a:extLst>
              <a:ext uri="{FF2B5EF4-FFF2-40B4-BE49-F238E27FC236}">
                <a16:creationId xmlns:a16="http://schemas.microsoft.com/office/drawing/2014/main" id="{F77BB59A-D587-C04A-9774-59B1582B0D74}"/>
              </a:ext>
            </a:extLst>
          </p:cNvPr>
          <p:cNvSpPr/>
          <p:nvPr/>
        </p:nvSpPr>
        <p:spPr>
          <a:xfrm rot="5400000">
            <a:off x="6964040" y="1428098"/>
            <a:ext cx="962700" cy="4407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756;p28">
            <a:extLst>
              <a:ext uri="{FF2B5EF4-FFF2-40B4-BE49-F238E27FC236}">
                <a16:creationId xmlns:a16="http://schemas.microsoft.com/office/drawing/2014/main" id="{54652F7F-B441-BC4E-A030-B794A081A732}"/>
              </a:ext>
            </a:extLst>
          </p:cNvPr>
          <p:cNvSpPr/>
          <p:nvPr/>
        </p:nvSpPr>
        <p:spPr>
          <a:xfrm rot="5400000">
            <a:off x="8069865" y="1428098"/>
            <a:ext cx="962700" cy="4407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757;p28">
            <a:extLst>
              <a:ext uri="{FF2B5EF4-FFF2-40B4-BE49-F238E27FC236}">
                <a16:creationId xmlns:a16="http://schemas.microsoft.com/office/drawing/2014/main" id="{A5FB51BE-6CE4-EB45-9580-AD44DB59B580}"/>
              </a:ext>
            </a:extLst>
          </p:cNvPr>
          <p:cNvGrpSpPr/>
          <p:nvPr/>
        </p:nvGrpSpPr>
        <p:grpSpPr>
          <a:xfrm>
            <a:off x="7285380" y="1260575"/>
            <a:ext cx="320020" cy="320020"/>
            <a:chOff x="1379798" y="1723250"/>
            <a:chExt cx="397887" cy="397887"/>
          </a:xfrm>
        </p:grpSpPr>
        <p:sp>
          <p:nvSpPr>
            <p:cNvPr id="29" name="Google Shape;758;p28">
              <a:extLst>
                <a:ext uri="{FF2B5EF4-FFF2-40B4-BE49-F238E27FC236}">
                  <a16:creationId xmlns:a16="http://schemas.microsoft.com/office/drawing/2014/main" id="{31A50DD1-6007-3F4F-8F7C-C27A5149B7B3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9;p28">
              <a:extLst>
                <a:ext uri="{FF2B5EF4-FFF2-40B4-BE49-F238E27FC236}">
                  <a16:creationId xmlns:a16="http://schemas.microsoft.com/office/drawing/2014/main" id="{055935F9-F79C-3246-A8F0-0514CD3F4021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60;p28">
              <a:extLst>
                <a:ext uri="{FF2B5EF4-FFF2-40B4-BE49-F238E27FC236}">
                  <a16:creationId xmlns:a16="http://schemas.microsoft.com/office/drawing/2014/main" id="{9C9E00EA-D3E0-F746-906B-789A0364F3C9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1;p28">
              <a:extLst>
                <a:ext uri="{FF2B5EF4-FFF2-40B4-BE49-F238E27FC236}">
                  <a16:creationId xmlns:a16="http://schemas.microsoft.com/office/drawing/2014/main" id="{F67EE2E9-C1A6-604F-A8AC-54332EE12BC6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762;p28">
            <a:extLst>
              <a:ext uri="{FF2B5EF4-FFF2-40B4-BE49-F238E27FC236}">
                <a16:creationId xmlns:a16="http://schemas.microsoft.com/office/drawing/2014/main" id="{5E10C490-13CF-FA4F-B172-FB7508B17BA1}"/>
              </a:ext>
            </a:extLst>
          </p:cNvPr>
          <p:cNvGrpSpPr/>
          <p:nvPr/>
        </p:nvGrpSpPr>
        <p:grpSpPr>
          <a:xfrm>
            <a:off x="5133738" y="1260648"/>
            <a:ext cx="320037" cy="320020"/>
            <a:chOff x="266768" y="1721375"/>
            <a:chExt cx="397907" cy="397887"/>
          </a:xfrm>
        </p:grpSpPr>
        <p:sp>
          <p:nvSpPr>
            <p:cNvPr id="34" name="Google Shape;763;p28">
              <a:extLst>
                <a:ext uri="{FF2B5EF4-FFF2-40B4-BE49-F238E27FC236}">
                  <a16:creationId xmlns:a16="http://schemas.microsoft.com/office/drawing/2014/main" id="{1936BE2C-F533-1C4B-8EE1-11A41B09139E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64;p28">
              <a:extLst>
                <a:ext uri="{FF2B5EF4-FFF2-40B4-BE49-F238E27FC236}">
                  <a16:creationId xmlns:a16="http://schemas.microsoft.com/office/drawing/2014/main" id="{95C874E8-9204-A44D-8491-AD48B8B8A567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765;p28">
            <a:extLst>
              <a:ext uri="{FF2B5EF4-FFF2-40B4-BE49-F238E27FC236}">
                <a16:creationId xmlns:a16="http://schemas.microsoft.com/office/drawing/2014/main" id="{BE11399E-445D-6147-8E6E-013502FF16BB}"/>
              </a:ext>
            </a:extLst>
          </p:cNvPr>
          <p:cNvGrpSpPr/>
          <p:nvPr/>
        </p:nvGrpSpPr>
        <p:grpSpPr>
          <a:xfrm>
            <a:off x="6179231" y="1260575"/>
            <a:ext cx="320043" cy="320020"/>
            <a:chOff x="864491" y="1723250"/>
            <a:chExt cx="397866" cy="397887"/>
          </a:xfrm>
        </p:grpSpPr>
        <p:sp>
          <p:nvSpPr>
            <p:cNvPr id="37" name="Google Shape;766;p28">
              <a:extLst>
                <a:ext uri="{FF2B5EF4-FFF2-40B4-BE49-F238E27FC236}">
                  <a16:creationId xmlns:a16="http://schemas.microsoft.com/office/drawing/2014/main" id="{22C56A49-8190-6D43-98E7-847DDBB9D388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67;p28">
              <a:extLst>
                <a:ext uri="{FF2B5EF4-FFF2-40B4-BE49-F238E27FC236}">
                  <a16:creationId xmlns:a16="http://schemas.microsoft.com/office/drawing/2014/main" id="{D98AEE61-C9FD-4A42-98F9-0B16EFEF9FFE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68;p28">
              <a:extLst>
                <a:ext uri="{FF2B5EF4-FFF2-40B4-BE49-F238E27FC236}">
                  <a16:creationId xmlns:a16="http://schemas.microsoft.com/office/drawing/2014/main" id="{B359CB99-8A4B-0741-BBDB-A08DDD4F808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769;p28">
            <a:extLst>
              <a:ext uri="{FF2B5EF4-FFF2-40B4-BE49-F238E27FC236}">
                <a16:creationId xmlns:a16="http://schemas.microsoft.com/office/drawing/2014/main" id="{03465C26-556C-9346-8437-0C470EFE3CD5}"/>
              </a:ext>
            </a:extLst>
          </p:cNvPr>
          <p:cNvSpPr/>
          <p:nvPr/>
        </p:nvSpPr>
        <p:spPr>
          <a:xfrm>
            <a:off x="8391188" y="1295888"/>
            <a:ext cx="320054" cy="266692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143;p35">
            <a:extLst>
              <a:ext uri="{FF2B5EF4-FFF2-40B4-BE49-F238E27FC236}">
                <a16:creationId xmlns:a16="http://schemas.microsoft.com/office/drawing/2014/main" id="{C3C80BAD-7711-2C43-8080-22C798AC0695}"/>
              </a:ext>
            </a:extLst>
          </p:cNvPr>
          <p:cNvSpPr/>
          <p:nvPr/>
        </p:nvSpPr>
        <p:spPr>
          <a:xfrm>
            <a:off x="4906009" y="2340692"/>
            <a:ext cx="4110400" cy="154215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GB" sz="16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After confirming the payment, a confirmation message will be sent to the mobile number and also to the accounts of Facebook and other applications, confirming the receipt of the amount.</a:t>
            </a:r>
            <a:endParaRPr sz="16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84F9AC-593E-244D-8160-46DBEE5425EB}"/>
              </a:ext>
            </a:extLst>
          </p:cNvPr>
          <p:cNvSpPr/>
          <p:nvPr/>
        </p:nvSpPr>
        <p:spPr>
          <a:xfrm>
            <a:off x="0" y="4928056"/>
            <a:ext cx="12650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G" sz="800" dirty="0"/>
              <a:t>Present by </a:t>
            </a:r>
            <a:r>
              <a:rPr lang="en-US" sz="800" dirty="0"/>
              <a:t>Sundy Fhan</a:t>
            </a:r>
            <a:endParaRPr lang="en-EG" sz="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839</Words>
  <Application>Microsoft Macintosh PowerPoint</Application>
  <PresentationFormat>On-screen Show (16:9)</PresentationFormat>
  <Paragraphs>153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Proxima Nova Semibold</vt:lpstr>
      <vt:lpstr>Fira Sans Extra Condensed SemiBold</vt:lpstr>
      <vt:lpstr>Roboto</vt:lpstr>
      <vt:lpstr>Fira Sans</vt:lpstr>
      <vt:lpstr>Fira Sans Extra Condensed</vt:lpstr>
      <vt:lpstr>HEITI SC MEDIUM</vt:lpstr>
      <vt:lpstr>Proxima Nova</vt:lpstr>
      <vt:lpstr>Rajdhani</vt:lpstr>
      <vt:lpstr>Big Data Infographics by Slidesgo</vt:lpstr>
      <vt:lpstr>Slidesgo Final Pages</vt:lpstr>
      <vt:lpstr>OUR DEVELOPERS</vt:lpstr>
      <vt:lpstr>Tip-top Bakery (business process)</vt:lpstr>
      <vt:lpstr>Prototype – Sign Up </vt:lpstr>
      <vt:lpstr>Prototype – Log in</vt:lpstr>
      <vt:lpstr>Prototype – Account Details</vt:lpstr>
      <vt:lpstr> Prototype – Account Information</vt:lpstr>
      <vt:lpstr> Prototype – Main menu</vt:lpstr>
      <vt:lpstr> Prototype – Cart</vt:lpstr>
      <vt:lpstr> Prototype – Receipt</vt:lpstr>
      <vt:lpstr> Prototype – Feedback</vt:lpstr>
      <vt:lpstr> Prototype – Staff Menu</vt:lpstr>
      <vt:lpstr> Prototype – Staff Registration status</vt:lpstr>
      <vt:lpstr>Interface design guidelines (Input – Form Flow)</vt:lpstr>
      <vt:lpstr>Interface design guidelines (Input – Grouping of information)</vt:lpstr>
      <vt:lpstr>Interface design guidelines (Input – Grouping of information 2)</vt:lpstr>
      <vt:lpstr>Interface design guidelines (Output – Help Menu)</vt:lpstr>
      <vt:lpstr>Interface design guidelines (Output – Detail Report)</vt:lpstr>
      <vt:lpstr>Interface design guidelines (Output – Exception Report)</vt:lpstr>
      <vt:lpstr>Interface design guidelines (Output – Summary Report)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case study (business process)</dc:title>
  <cp:lastModifiedBy>ESLAM MAGDY REZK EBRAHIM HASSANIN</cp:lastModifiedBy>
  <cp:revision>3</cp:revision>
  <dcterms:modified xsi:type="dcterms:W3CDTF">2021-08-29T09:27:38Z</dcterms:modified>
</cp:coreProperties>
</file>